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3096" y="162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17.11.2021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319066" y="8097118"/>
            <a:ext cx="20569523" cy="131871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92D050"/>
                </a:solidFill>
              </a:rPr>
              <a:t>-PRIDOBITI KONSTANTNE REJCE GOVEJEGA MESA IN KONČNEMU POTROŠNIKU PONUDITI  BOLJ KAKOVOTSTNO MESO IZ LOKALNIH TRGOV</a:t>
            </a:r>
          </a:p>
          <a:p>
            <a:pPr algn="ctr"/>
            <a:r>
              <a:rPr lang="sl-SI" b="1" dirty="0">
                <a:solidFill>
                  <a:srgbClr val="92D050"/>
                </a:solidFill>
              </a:rPr>
              <a:t>- VZPOSTAVITI BOLJŠE MEDSEBOJNO SODELOVANJE S ČLANI PARTNARSTVA </a:t>
            </a:r>
          </a:p>
          <a:p>
            <a:pPr marL="857250" indent="-857250" algn="ctr">
              <a:buFontTx/>
              <a:buChar char="-"/>
            </a:pPr>
            <a:r>
              <a:rPr lang="sl-SI" dirty="0">
                <a:solidFill>
                  <a:srgbClr val="92D050"/>
                </a:solidFill>
              </a:rPr>
              <a:t>zaradi COVID situacije smo poslali prošnjo za podaljšanje, zato trenutno rezultatov še ni</a:t>
            </a:r>
          </a:p>
          <a:p>
            <a:pPr marL="857250" indent="-857250" algn="ctr">
              <a:buFontTx/>
              <a:buChar char="-"/>
            </a:pPr>
            <a:r>
              <a:rPr lang="sl-SI" b="1" dirty="0">
                <a:solidFill>
                  <a:srgbClr val="92D050"/>
                </a:solidFill>
              </a:rPr>
              <a:t>-</a:t>
            </a:r>
            <a:r>
              <a:rPr lang="sl-SI" dirty="0">
                <a:solidFill>
                  <a:srgbClr val="92D050"/>
                </a:solidFill>
              </a:rPr>
              <a:t> Pridelovalci dobijo konstantnega odjemalca svojega mesa, mi dobimo redne in zanesljive dobavitelje, potrošniki pa kakovostno in bolj svežo hrano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/>
              <a:t>KRATKE DOBAVNE VERIGE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769266" cy="24215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Vodilni partner</a:t>
            </a:r>
            <a:r>
              <a:rPr lang="sl-SI" sz="3600" dirty="0">
                <a:solidFill>
                  <a:srgbClr val="92D050"/>
                </a:solidFill>
              </a:rPr>
              <a:t>: Mesarstvo Rešet </a:t>
            </a:r>
            <a:r>
              <a:rPr lang="sl-SI" sz="3600" dirty="0" err="1">
                <a:solidFill>
                  <a:srgbClr val="92D050"/>
                </a:solidFill>
              </a:rPr>
              <a:t>d.o.o</a:t>
            </a:r>
            <a:r>
              <a:rPr lang="sl-SI" sz="3600" dirty="0">
                <a:solidFill>
                  <a:srgbClr val="92D050"/>
                </a:solidFill>
              </a:rPr>
              <a:t>.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Ostali člani partnerstva</a:t>
            </a:r>
            <a:r>
              <a:rPr lang="sl-SI" sz="3600" dirty="0">
                <a:solidFill>
                  <a:srgbClr val="92D050"/>
                </a:solidFill>
              </a:rPr>
              <a:t>:  13 kmetijskih gospodarstev je članov partnerstva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MESARSTVO REŠET D.O.O.</a:t>
            </a:r>
          </a:p>
          <a:p>
            <a:r>
              <a:rPr lang="sl-SI" sz="3600" dirty="0"/>
              <a:t>Gašper Krč</a:t>
            </a:r>
          </a:p>
          <a:p>
            <a:r>
              <a:rPr lang="sl-SI" sz="3600" dirty="0"/>
              <a:t>Mesarstvo.reset@t-2.net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2166415" y="2835504"/>
            <a:ext cx="8891933" cy="24212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Tip projekta</a:t>
            </a:r>
            <a:r>
              <a:rPr lang="sl-SI" sz="3600" dirty="0">
                <a:solidFill>
                  <a:srgbClr val="92D050"/>
                </a:solidFill>
              </a:rPr>
              <a:t>: EIP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Tematika projekta</a:t>
            </a:r>
            <a:r>
              <a:rPr lang="sl-SI" sz="3600" dirty="0">
                <a:solidFill>
                  <a:srgbClr val="92D050"/>
                </a:solidFill>
              </a:rPr>
              <a:t>: VZPOSTAVITEV IN RAZVOJ KRATIH DOBAVNIH VERIG</a:t>
            </a:r>
          </a:p>
          <a:p>
            <a:r>
              <a:rPr lang="sl-SI" sz="36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2166415" y="5688832"/>
            <a:ext cx="8922071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Praktični problem</a:t>
            </a:r>
            <a:r>
              <a:rPr lang="sl-SI" sz="3600" dirty="0">
                <a:solidFill>
                  <a:srgbClr val="92D050"/>
                </a:solidFill>
              </a:rPr>
              <a:t>: KONSTANTNO SODELOVANJE, DOLGE DOBAVNE VERIGE  MED PRIDELOVALCA IN POTROŠNIKOM 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2071883" y="21624881"/>
            <a:ext cx="6120000" cy="275257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00B050"/>
                </a:solidFill>
              </a:rPr>
              <a:t>Pogled kmeta:</a:t>
            </a:r>
          </a:p>
          <a:p>
            <a:endParaRPr lang="sl-SI" sz="3600" b="1" dirty="0">
              <a:solidFill>
                <a:schemeClr val="tx1"/>
              </a:solidFill>
            </a:endParaRPr>
          </a:p>
          <a:p>
            <a:r>
              <a:rPr lang="sl-SI" sz="2800" dirty="0">
                <a:solidFill>
                  <a:schemeClr val="tx1"/>
                </a:solidFill>
              </a:rPr>
              <a:t>Pridobiti konstanten, zanesljiv ter stabilen trg prodaje.</a:t>
            </a:r>
            <a:endParaRPr lang="sl-SI" sz="3600" b="1" dirty="0">
              <a:solidFill>
                <a:schemeClr val="tx1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 </a:t>
            </a:r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953292" cy="19711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Obdobje trajanja projekta</a:t>
            </a:r>
            <a:r>
              <a:rPr lang="sl-SI" sz="3600" dirty="0">
                <a:solidFill>
                  <a:srgbClr val="92D050"/>
                </a:solidFill>
              </a:rPr>
              <a:t>:02.10.2020 – 02.11.2022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Višina odobrenih sredstev</a:t>
            </a:r>
            <a:r>
              <a:rPr lang="sl-SI" sz="3600" dirty="0">
                <a:solidFill>
                  <a:srgbClr val="92D050"/>
                </a:solidFill>
              </a:rPr>
              <a:t>: 51.000,00 € </a:t>
            </a:r>
          </a:p>
        </p:txBody>
      </p:sp>
      <p:sp>
        <p:nvSpPr>
          <p:cNvPr id="18" name="Zaobljeni pravokotnik 17"/>
          <p:cNvSpPr/>
          <p:nvPr/>
        </p:nvSpPr>
        <p:spPr>
          <a:xfrm>
            <a:off x="13955276" y="21564861"/>
            <a:ext cx="6120000" cy="281259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>
              <a:solidFill>
                <a:srgbClr val="00B050"/>
              </a:solidFill>
            </a:endParaRPr>
          </a:p>
          <a:p>
            <a:r>
              <a:rPr lang="sl-SI" sz="3600" b="1" dirty="0">
                <a:solidFill>
                  <a:srgbClr val="00B050"/>
                </a:solidFill>
              </a:rPr>
              <a:t>Pogled raziskovalca: </a:t>
            </a:r>
          </a:p>
          <a:p>
            <a:endParaRPr lang="sl-SI" sz="3600" b="1" dirty="0">
              <a:solidFill>
                <a:srgbClr val="92D050"/>
              </a:solidFill>
            </a:endParaRPr>
          </a:p>
          <a:p>
            <a:pPr lvl="0"/>
            <a:r>
              <a:rPr lang="sl-SI" sz="2800" dirty="0">
                <a:solidFill>
                  <a:schemeClr val="tx1"/>
                </a:solidFill>
              </a:rPr>
              <a:t>Spodbuditi medsebojno sodelovanje, ter končnemu potrošniku ponuditi in zagotoviti lokalno pridelano hrano.</a:t>
            </a:r>
            <a:endParaRPr lang="sl-SI" sz="3600" b="1" dirty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7287" y="18216353"/>
            <a:ext cx="3919628" cy="26130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565" y="18358658"/>
            <a:ext cx="3782664" cy="252300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40539" y="27128872"/>
            <a:ext cx="1434737" cy="143062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8479345-8595-4D1D-AF8A-52385B3B8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7171" y="21564861"/>
            <a:ext cx="4553648" cy="30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171</Words>
  <Application>Microsoft Office PowerPoint</Application>
  <PresentationFormat>Po meri</PresentationFormat>
  <Paragraphs>25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PowerPointova predstavitev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Špruk</cp:lastModifiedBy>
  <cp:revision>28</cp:revision>
  <dcterms:created xsi:type="dcterms:W3CDTF">2019-10-01T08:14:05Z</dcterms:created>
  <dcterms:modified xsi:type="dcterms:W3CDTF">2021-11-17T10:49:42Z</dcterms:modified>
</cp:coreProperties>
</file>