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104" y="-3307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22.11.2021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576214" y="8064252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sl-SI" b="1" dirty="0" smtClean="0">
              <a:solidFill>
                <a:srgbClr val="92D050"/>
              </a:solidFill>
            </a:endParaRPr>
          </a:p>
          <a:p>
            <a:endParaRPr lang="sl-SI" b="1" dirty="0" smtClean="0">
              <a:solidFill>
                <a:srgbClr val="92D050"/>
              </a:solidFill>
            </a:endParaRPr>
          </a:p>
          <a:p>
            <a:endParaRPr lang="sl-SI" b="1" dirty="0" smtClean="0">
              <a:solidFill>
                <a:srgbClr val="92D050"/>
              </a:solidFill>
            </a:endParaRPr>
          </a:p>
          <a:p>
            <a:endParaRPr lang="sl-SI" b="1" dirty="0">
              <a:solidFill>
                <a:srgbClr val="92D050"/>
              </a:solidFill>
            </a:endParaRPr>
          </a:p>
          <a:p>
            <a:endParaRPr lang="sl-SI" b="1" dirty="0" smtClean="0">
              <a:solidFill>
                <a:srgbClr val="92D050"/>
              </a:solidFill>
            </a:endParaRPr>
          </a:p>
          <a:p>
            <a:endParaRPr lang="sl-SI" b="1" dirty="0">
              <a:solidFill>
                <a:srgbClr val="92D050"/>
              </a:solidFill>
            </a:endParaRPr>
          </a:p>
          <a:p>
            <a:endParaRPr lang="sl-SI" b="1" dirty="0">
              <a:solidFill>
                <a:srgbClr val="92D050"/>
              </a:solidFill>
            </a:endParaRPr>
          </a:p>
          <a:p>
            <a:endParaRPr lang="sl-SI" b="1" dirty="0" smtClean="0">
              <a:solidFill>
                <a:srgbClr val="92D050"/>
              </a:solidFill>
            </a:endParaRPr>
          </a:p>
          <a:p>
            <a:pPr marL="857250" indent="-857250" algn="ctr">
              <a:buFontTx/>
              <a:buChar char="-"/>
            </a:pPr>
            <a:endParaRPr lang="sl-SI" dirty="0" smtClean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 smtClean="0"/>
              <a:t>OVIRANOST JE LAHKO PRILOŽNOST</a:t>
            </a:r>
            <a:endParaRPr lang="sl-SI" sz="7200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Vodilni partner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 smtClean="0">
                <a:solidFill>
                  <a:srgbClr val="92D050"/>
                </a:solidFill>
              </a:rPr>
              <a:t>Zaposlitveni center </a:t>
            </a:r>
            <a:r>
              <a:rPr lang="sl-SI" sz="3600" dirty="0" err="1" smtClean="0">
                <a:solidFill>
                  <a:srgbClr val="92D050"/>
                </a:solidFill>
              </a:rPr>
              <a:t>Papilot</a:t>
            </a:r>
            <a:r>
              <a:rPr lang="sl-SI" sz="3600" dirty="0" smtClean="0">
                <a:solidFill>
                  <a:srgbClr val="92D050"/>
                </a:solidFill>
              </a:rPr>
              <a:t>, Zavod za usposabljanje in zaposlovanje invalidov, Koper</a:t>
            </a:r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Ostali člani partnerstva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 smtClean="0">
                <a:solidFill>
                  <a:srgbClr val="92D050"/>
                </a:solidFill>
              </a:rPr>
              <a:t>1 projektni partner, ekološka kmetija </a:t>
            </a:r>
            <a:r>
              <a:rPr lang="sl-SI" sz="3600" dirty="0" smtClean="0">
                <a:solidFill>
                  <a:srgbClr val="92D050"/>
                </a:solidFill>
              </a:rPr>
              <a:t>Farma Prestranek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 smtClean="0"/>
              <a:t>Kontaktni podatki vodilnega partnerja  oz. kontaktni podatki predstavitelja posterja (ime in priimek, e-pošta</a:t>
            </a:r>
            <a:r>
              <a:rPr lang="sl-SI" sz="3600" dirty="0" smtClean="0"/>
              <a:t>): </a:t>
            </a:r>
            <a:endParaRPr lang="sl-SI" sz="3600" dirty="0" smtClean="0"/>
          </a:p>
          <a:p>
            <a:r>
              <a:rPr lang="sl-SI" sz="3600" dirty="0" smtClean="0"/>
              <a:t>Katarina </a:t>
            </a:r>
            <a:r>
              <a:rPr lang="sl-SI" sz="3600" dirty="0" err="1" smtClean="0"/>
              <a:t>Merslavič</a:t>
            </a:r>
            <a:r>
              <a:rPr lang="sl-SI" sz="3600" dirty="0" smtClean="0"/>
              <a:t>, info@papilot.si</a:t>
            </a:r>
            <a:endParaRPr lang="sl-SI" sz="3600" dirty="0" smtClean="0"/>
          </a:p>
          <a:p>
            <a:r>
              <a:rPr lang="sl-SI" sz="3600" dirty="0" smtClean="0"/>
              <a:t>Spletna stran projekta: </a:t>
            </a:r>
            <a:r>
              <a:rPr lang="sl-SI" sz="3600" dirty="0"/>
              <a:t>http://www.papilot.si/sl/program_razvoja_podezelja/</a:t>
            </a:r>
            <a:endParaRPr lang="sl-SI" sz="36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Tip projekta</a:t>
            </a:r>
            <a:r>
              <a:rPr lang="sl-SI" sz="3600" dirty="0" smtClean="0">
                <a:solidFill>
                  <a:srgbClr val="92D050"/>
                </a:solidFill>
              </a:rPr>
              <a:t>: EIP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Tematika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 smtClean="0">
                <a:solidFill>
                  <a:srgbClr val="92D050"/>
                </a:solidFill>
              </a:rPr>
              <a:t>socialno varstvo oziroma invalidsko varstvo</a:t>
            </a:r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dirty="0" smtClean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Praktični problem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 smtClean="0">
                <a:solidFill>
                  <a:srgbClr val="92D050"/>
                </a:solidFill>
              </a:rPr>
              <a:t>Problematika zaposlovanja oseb z oviranostjo na podeželju.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</a:t>
            </a:r>
            <a:r>
              <a:rPr lang="sl-SI" sz="3600" b="1" dirty="0" smtClean="0">
                <a:solidFill>
                  <a:srgbClr val="00B050"/>
                </a:solidFill>
              </a:rPr>
              <a:t>kmeta</a:t>
            </a:r>
            <a:r>
              <a:rPr lang="sl-SI" sz="3600" b="1" dirty="0" smtClean="0">
                <a:solidFill>
                  <a:srgbClr val="00B050"/>
                </a:solidFill>
              </a:rPr>
              <a:t>:</a:t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2200" b="1" dirty="0" smtClean="0">
                <a:solidFill>
                  <a:srgbClr val="00B050"/>
                </a:solidFill>
              </a:rPr>
              <a:t> </a:t>
            </a:r>
            <a:endParaRPr lang="sl-SI" sz="3600" b="1" dirty="0" smtClean="0">
              <a:solidFill>
                <a:srgbClr val="00B050"/>
              </a:solidFill>
            </a:endParaRPr>
          </a:p>
          <a:p>
            <a:r>
              <a:rPr lang="sl-SI" sz="2800" dirty="0" smtClean="0">
                <a:solidFill>
                  <a:schemeClr val="tx1"/>
                </a:solidFill>
              </a:rPr>
              <a:t>Kmetija vključena v projekt je v času trajanja projekta s pomočjo sodelovanja in vključevanja v praktični del projekta uspešno registrirala dve dopolnilni dejavnosti: Vožnjo traktorjev in ježo konj.</a:t>
            </a:r>
            <a:r>
              <a:rPr lang="sl-SI" sz="2800" dirty="0" smtClean="0">
                <a:solidFill>
                  <a:srgbClr val="92D050"/>
                </a:solidFill>
              </a:rPr>
              <a:t> </a:t>
            </a:r>
            <a:endParaRPr lang="sl-SI" sz="28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Obdobje trajanja projekta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 smtClean="0">
                <a:solidFill>
                  <a:srgbClr val="92D050"/>
                </a:solidFill>
              </a:rPr>
              <a:t>6</a:t>
            </a:r>
            <a:r>
              <a:rPr lang="sl-SI" sz="3600" dirty="0" smtClean="0">
                <a:solidFill>
                  <a:srgbClr val="92D050"/>
                </a:solidFill>
              </a:rPr>
              <a:t>.11.2019 </a:t>
            </a:r>
            <a:r>
              <a:rPr lang="sl-SI" sz="3600" dirty="0" smtClean="0">
                <a:solidFill>
                  <a:srgbClr val="92D050"/>
                </a:solidFill>
              </a:rPr>
              <a:t>– </a:t>
            </a:r>
            <a:r>
              <a:rPr lang="sl-SI" sz="3600" dirty="0" smtClean="0">
                <a:solidFill>
                  <a:srgbClr val="92D050"/>
                </a:solidFill>
              </a:rPr>
              <a:t>06</a:t>
            </a:r>
            <a:r>
              <a:rPr lang="sl-SI" sz="3600" dirty="0" smtClean="0">
                <a:solidFill>
                  <a:srgbClr val="92D050"/>
                </a:solidFill>
              </a:rPr>
              <a:t>.11.2021</a:t>
            </a:r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Višina odobrenih sredstev</a:t>
            </a:r>
            <a:r>
              <a:rPr lang="sl-SI" sz="3600" dirty="0" smtClean="0">
                <a:solidFill>
                  <a:srgbClr val="92D050"/>
                </a:solidFill>
              </a:rPr>
              <a:t>: </a:t>
            </a:r>
            <a:r>
              <a:rPr lang="sl-SI" sz="3600" dirty="0" smtClean="0">
                <a:solidFill>
                  <a:srgbClr val="92D050"/>
                </a:solidFill>
              </a:rPr>
              <a:t>74</a:t>
            </a:r>
            <a:r>
              <a:rPr lang="sl-SI" sz="3600" dirty="0" smtClean="0">
                <a:solidFill>
                  <a:srgbClr val="92D050"/>
                </a:solidFill>
              </a:rPr>
              <a:t>.800,00 </a:t>
            </a:r>
            <a:r>
              <a:rPr lang="sl-SI" sz="3600" dirty="0" smtClean="0">
                <a:solidFill>
                  <a:srgbClr val="92D050"/>
                </a:solidFill>
              </a:rPr>
              <a:t>€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7849022" y="2109854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</a:t>
            </a:r>
            <a:r>
              <a:rPr lang="sl-SI" sz="3600" b="1" dirty="0" smtClean="0">
                <a:solidFill>
                  <a:srgbClr val="00B050"/>
                </a:solidFill>
              </a:rPr>
              <a:t>svetovalca: </a:t>
            </a:r>
          </a:p>
          <a:p>
            <a:r>
              <a:rPr lang="sl-SI" sz="2800" dirty="0">
                <a:solidFill>
                  <a:schemeClr val="tx1"/>
                </a:solidFill>
              </a:rPr>
              <a:t>P</a:t>
            </a:r>
            <a:r>
              <a:rPr lang="sl-SI" sz="2800" dirty="0" smtClean="0">
                <a:solidFill>
                  <a:schemeClr val="tx1"/>
                </a:solidFill>
              </a:rPr>
              <a:t>osamezniku približati vsebino projekta, v kombinaciji s projektnim partnerjem povezati interese. Vsebino projekta smiselno vpeti na različna področja, zanimanje za način kako potencialne akterje pritegniti k sodelovanju.</a:t>
            </a:r>
            <a:endParaRPr lang="sl-SI" sz="2800" dirty="0" smtClean="0">
              <a:solidFill>
                <a:schemeClr val="tx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0574" y="2113096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/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3600" b="1" dirty="0" smtClean="0">
                <a:solidFill>
                  <a:srgbClr val="00B050"/>
                </a:solidFill>
              </a:rPr>
              <a:t>Pogled </a:t>
            </a:r>
            <a:r>
              <a:rPr lang="sl-SI" sz="3600" b="1" dirty="0" smtClean="0">
                <a:solidFill>
                  <a:srgbClr val="00B050"/>
                </a:solidFill>
              </a:rPr>
              <a:t>raziskovalca: </a:t>
            </a:r>
          </a:p>
          <a:p>
            <a:r>
              <a:rPr lang="sl-SI" sz="2800" dirty="0" smtClean="0">
                <a:solidFill>
                  <a:schemeClr val="tx1"/>
                </a:solidFill>
              </a:rPr>
              <a:t>Osredotočenje na projekt</a:t>
            </a:r>
            <a:r>
              <a:rPr lang="sl-SI" sz="2800" dirty="0" smtClean="0">
                <a:solidFill>
                  <a:schemeClr val="tx1"/>
                </a:solidFill>
              </a:rPr>
              <a:t> iz stališča kako vpeti njegovo raziskovalno področje v vsebino, kako se lahko integracija invalidnih oseb poveže z vsebino in kaj lahko te osebe pridobijo v lastnem osebnostnem razvoju, ter samostojni izgradnji posameznika.</a:t>
            </a:r>
            <a:endParaRPr lang="sl-SI" sz="2800" dirty="0" smtClean="0">
              <a:solidFill>
                <a:schemeClr val="tx1"/>
              </a:solidFill>
            </a:endParaRPr>
          </a:p>
          <a:p>
            <a:pPr lvl="0"/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7828589" y="27076412"/>
            <a:ext cx="3060000" cy="14288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78" y="17714169"/>
            <a:ext cx="4056451" cy="228175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296294" y="8353128"/>
            <a:ext cx="90010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b="1" dirty="0">
                <a:solidFill>
                  <a:srgbClr val="92D050"/>
                </a:solidFill>
              </a:rPr>
              <a:t>- Namen in cilji projekta </a:t>
            </a:r>
          </a:p>
          <a:p>
            <a:pPr algn="just"/>
            <a:r>
              <a:rPr lang="sl-SI" sz="2800" b="1" dirty="0" smtClean="0">
                <a:solidFill>
                  <a:srgbClr val="92D050"/>
                </a:solidFill>
              </a:rPr>
              <a:t>Preučevanje </a:t>
            </a:r>
            <a:r>
              <a:rPr lang="sl-SI" sz="2800" b="1" dirty="0">
                <a:solidFill>
                  <a:srgbClr val="92D050"/>
                </a:solidFill>
              </a:rPr>
              <a:t>dejavnosti na kmetijah, preverjanje zmožnosti oseb s posebnimi potrebami za delo na kmetiji </a:t>
            </a:r>
            <a:r>
              <a:rPr lang="sl-SI" sz="2800" b="1" dirty="0" smtClean="0">
                <a:solidFill>
                  <a:srgbClr val="92D050"/>
                </a:solidFill>
              </a:rPr>
              <a:t>na </a:t>
            </a:r>
            <a:r>
              <a:rPr lang="sl-SI" sz="2800" b="1" dirty="0">
                <a:solidFill>
                  <a:srgbClr val="92D050"/>
                </a:solidFill>
              </a:rPr>
              <a:t>področju dodatnih dejavnosti na kmetijah, prilagajanja delovnih mest </a:t>
            </a:r>
            <a:r>
              <a:rPr lang="sl-SI" sz="2800" b="1" dirty="0" smtClean="0">
                <a:solidFill>
                  <a:srgbClr val="92D050"/>
                </a:solidFill>
              </a:rPr>
              <a:t>in </a:t>
            </a:r>
            <a:r>
              <a:rPr lang="sl-SI" sz="2800" b="1" dirty="0">
                <a:solidFill>
                  <a:srgbClr val="92D050"/>
                </a:solidFill>
              </a:rPr>
              <a:t>usposabljanje kadra za usposabljanje oseb z </a:t>
            </a:r>
            <a:r>
              <a:rPr lang="sl-SI" sz="2800" b="1" dirty="0" smtClean="0">
                <a:solidFill>
                  <a:srgbClr val="92D050"/>
                </a:solidFill>
              </a:rPr>
              <a:t>oviranostjo. </a:t>
            </a:r>
          </a:p>
          <a:p>
            <a:pPr algn="just"/>
            <a:r>
              <a:rPr lang="sl-SI" sz="2800" b="1" u="sng" dirty="0" smtClean="0">
                <a:solidFill>
                  <a:srgbClr val="92D050"/>
                </a:solidFill>
              </a:rPr>
              <a:t>Splošni cilji projekta</a:t>
            </a:r>
            <a:r>
              <a:rPr lang="sl-SI" sz="2800" b="1" dirty="0" smtClean="0">
                <a:solidFill>
                  <a:srgbClr val="92D050"/>
                </a:solidFill>
              </a:rPr>
              <a:t>: Usposabljanje </a:t>
            </a:r>
            <a:r>
              <a:rPr lang="sl-SI" sz="2800" b="1" dirty="0">
                <a:solidFill>
                  <a:srgbClr val="92D050"/>
                </a:solidFill>
              </a:rPr>
              <a:t>strokovnih delavcev za delo z invalidi na </a:t>
            </a:r>
            <a:r>
              <a:rPr lang="sl-SI" sz="2800" b="1" dirty="0" smtClean="0">
                <a:solidFill>
                  <a:srgbClr val="92D050"/>
                </a:solidFill>
              </a:rPr>
              <a:t>kmetijah, usposabljanje invalidov </a:t>
            </a:r>
            <a:r>
              <a:rPr lang="sl-SI" sz="2800" b="1" dirty="0">
                <a:solidFill>
                  <a:srgbClr val="92D050"/>
                </a:solidFill>
              </a:rPr>
              <a:t>na kmetijah in na </a:t>
            </a:r>
            <a:r>
              <a:rPr lang="sl-SI" sz="2800" b="1" dirty="0" smtClean="0">
                <a:solidFill>
                  <a:srgbClr val="92D050"/>
                </a:solidFill>
              </a:rPr>
              <a:t>podeželju, izdelava modela </a:t>
            </a:r>
            <a:r>
              <a:rPr lang="sl-SI" sz="2800" b="1" dirty="0">
                <a:solidFill>
                  <a:srgbClr val="92D050"/>
                </a:solidFill>
              </a:rPr>
              <a:t>za usposabljanje strokovnih </a:t>
            </a:r>
            <a:r>
              <a:rPr lang="sl-SI" sz="2800" b="1" dirty="0" smtClean="0">
                <a:solidFill>
                  <a:srgbClr val="92D050"/>
                </a:solidFill>
              </a:rPr>
              <a:t>delavcev in oseb z oviranostjo, </a:t>
            </a:r>
            <a:r>
              <a:rPr lang="sl-SI" sz="2800" b="1" dirty="0">
                <a:solidFill>
                  <a:srgbClr val="92D050"/>
                </a:solidFill>
              </a:rPr>
              <a:t>ki bo lahko prenosljiv tudi na ostale </a:t>
            </a:r>
            <a:r>
              <a:rPr lang="sl-SI" sz="2800" b="1" dirty="0" smtClean="0">
                <a:solidFill>
                  <a:srgbClr val="92D050"/>
                </a:solidFill>
              </a:rPr>
              <a:t>kmetije, razvoj </a:t>
            </a:r>
            <a:r>
              <a:rPr lang="sl-SI" sz="2800" b="1" dirty="0">
                <a:solidFill>
                  <a:srgbClr val="92D050"/>
                </a:solidFill>
              </a:rPr>
              <a:t>novih zaposlitvenih </a:t>
            </a:r>
            <a:r>
              <a:rPr lang="sl-SI" sz="2800" b="1" dirty="0" smtClean="0">
                <a:solidFill>
                  <a:srgbClr val="92D050"/>
                </a:solidFill>
              </a:rPr>
              <a:t>priložnosti, razvoj </a:t>
            </a:r>
            <a:r>
              <a:rPr lang="sl-SI" sz="2800" b="1" dirty="0">
                <a:solidFill>
                  <a:srgbClr val="92D050"/>
                </a:solidFill>
              </a:rPr>
              <a:t>dodatnih dopolnilnih dejavnosti in poslovnih priložnosti na kmetijah</a:t>
            </a:r>
          </a:p>
          <a:p>
            <a:pPr algn="just"/>
            <a:endParaRPr lang="sl-SI" sz="3600" b="1" dirty="0">
              <a:solidFill>
                <a:srgbClr val="92D05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296294" y="14401800"/>
            <a:ext cx="914501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92D050"/>
                </a:solidFill>
              </a:rPr>
              <a:t>- </a:t>
            </a:r>
            <a:r>
              <a:rPr lang="sl-SI" b="1" dirty="0">
                <a:solidFill>
                  <a:srgbClr val="92D050"/>
                </a:solidFill>
              </a:rPr>
              <a:t>Pričakovani </a:t>
            </a:r>
            <a:r>
              <a:rPr lang="sl-SI" b="1" dirty="0" smtClean="0">
                <a:solidFill>
                  <a:srgbClr val="92D050"/>
                </a:solidFill>
              </a:rPr>
              <a:t>rezultati</a:t>
            </a:r>
            <a:endParaRPr lang="sl-SI" dirty="0" smtClean="0"/>
          </a:p>
          <a:p>
            <a:r>
              <a:rPr lang="sl-SI" sz="2800" b="1" dirty="0">
                <a:solidFill>
                  <a:srgbClr val="92D050"/>
                </a:solidFill>
              </a:rPr>
              <a:t>Projekt je usmerjen na razvoj novih dejavnosti in ustvarjanju novih zaposlitvenih možnosti na kmetijah za osebe z oviranostjo in povezovanje dejavnosti na področju kmetijstva, turizma ter izobraževanja.</a:t>
            </a:r>
          </a:p>
          <a:p>
            <a:endParaRPr lang="sl-SI" sz="3200" dirty="0">
              <a:solidFill>
                <a:srgbClr val="92D05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233398" y="8353128"/>
            <a:ext cx="907300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92D050"/>
                </a:solidFill>
              </a:rPr>
              <a:t>- </a:t>
            </a:r>
            <a:r>
              <a:rPr lang="sl-SI" b="1" dirty="0">
                <a:solidFill>
                  <a:srgbClr val="92D050"/>
                </a:solidFill>
              </a:rPr>
              <a:t>Dosedanji rezultati projekta</a:t>
            </a:r>
          </a:p>
          <a:p>
            <a:r>
              <a:rPr lang="sl-SI" sz="2800" b="1" dirty="0" smtClean="0">
                <a:solidFill>
                  <a:srgbClr val="92D050"/>
                </a:solidFill>
              </a:rPr>
              <a:t>Izvedli smo 10 usposabljanj za strokovne delavce in osebe z oviranostjo na področju kulinarike, domačih obrti, osvajanju ročnih spretnosti, </a:t>
            </a:r>
            <a:r>
              <a:rPr lang="sl-SI" sz="2800" b="1" dirty="0" err="1" smtClean="0">
                <a:solidFill>
                  <a:srgbClr val="92D050"/>
                </a:solidFill>
              </a:rPr>
              <a:t>bio</a:t>
            </a:r>
            <a:r>
              <a:rPr lang="sl-SI" sz="2800" b="1" dirty="0" smtClean="0">
                <a:solidFill>
                  <a:srgbClr val="92D050"/>
                </a:solidFill>
              </a:rPr>
              <a:t>-kozmetike, konjeništva, kmetijske mehanizacije, agronomije, obdelave zemlje. V projektne aktivnosti smo vključevali različne ranljive skupine. Izvedli predstavitve izvedbenih aktivnosti zainteresirani javnosti. Izvedena analiza je prikazala izreden interes za tovrstno tematiko in vključevanje v tovrstne dejavnosti s strani ranljivih skupin in njihovih skrbnikov, staršev.</a:t>
            </a:r>
            <a:endParaRPr lang="sl-SI" sz="2800" b="1" dirty="0" smtClean="0"/>
          </a:p>
        </p:txBody>
      </p:sp>
      <p:sp>
        <p:nvSpPr>
          <p:cNvPr id="20" name="PoljeZBesedilom 19"/>
          <p:cNvSpPr txBox="1"/>
          <p:nvPr/>
        </p:nvSpPr>
        <p:spPr>
          <a:xfrm>
            <a:off x="11377414" y="13177664"/>
            <a:ext cx="90010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92D050"/>
                </a:solidFill>
              </a:rPr>
              <a:t>- Zaključek</a:t>
            </a:r>
          </a:p>
          <a:p>
            <a:r>
              <a:rPr lang="sl-SI" sz="2800" b="1" dirty="0" smtClean="0">
                <a:solidFill>
                  <a:srgbClr val="92D050"/>
                </a:solidFill>
              </a:rPr>
              <a:t>Rezultati projekta prinašajo širše družbeno socialne koristi, predvsem z vidika njihove prenosljivosti na druge kmetije in druga ruralna okolja. Neposredno korist od rezultatov projekta imajo tudi neposredno ranljive skupine vključene v projekt, saj se jim na ta način omogočijo nove možnosti za zaposlovanje, dodatne poti na trg dela in pridobivanje znanj, ki jih lahko izkoristijo tudi v domačem okolju v domačem gospodinjstvu.</a:t>
            </a:r>
            <a:endParaRPr lang="sl-SI" sz="2800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142" y="27435248"/>
            <a:ext cx="2880320" cy="72008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42" y="17714168"/>
            <a:ext cx="4114745" cy="2304256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81" y="17714168"/>
            <a:ext cx="3268093" cy="2304256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32" y="17714168"/>
            <a:ext cx="3096494" cy="2322371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934" y="17714168"/>
            <a:ext cx="4176464" cy="23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409</Words>
  <Application>Microsoft Office PowerPoint</Application>
  <PresentationFormat>Po meri</PresentationFormat>
  <Paragraphs>35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user</cp:lastModifiedBy>
  <cp:revision>38</cp:revision>
  <dcterms:created xsi:type="dcterms:W3CDTF">2019-10-01T08:14:05Z</dcterms:created>
  <dcterms:modified xsi:type="dcterms:W3CDTF">2021-11-22T14:05:33Z</dcterms:modified>
</cp:coreProperties>
</file>