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7099300" cy="10234613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4808"/>
    <a:srgbClr val="F8A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3096" y="162"/>
      </p:cViewPr>
      <p:guideLst>
        <p:guide orient="horz" pos="9072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f.uni-lj.si/oddelek-za-zootehniko/oddelek/raziskovalno-delo/projekti/" TargetMode="External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9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27435248"/>
            <a:ext cx="6263780" cy="10081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5581554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15976263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466871" y="8654552"/>
            <a:ext cx="20634696" cy="1183549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Namen in cilji projekta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Razvoj izboljšane tehnologije reje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Razvoj </a:t>
            </a:r>
            <a:r>
              <a:rPr lang="sl-SI" sz="4000" b="1" dirty="0" err="1">
                <a:solidFill>
                  <a:schemeClr val="accent6">
                    <a:lumMod val="75000"/>
                  </a:schemeClr>
                </a:solidFill>
              </a:rPr>
              <a:t>konfekcioniranja</a:t>
            </a: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 klavnih trupov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Izenačena kakovost klavnih trupov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Promocija mesa drobnice in ozaveščanje potrošnika</a:t>
            </a:r>
          </a:p>
          <a:p>
            <a:pPr algn="just"/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Pričakovani rezultati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Izboljšana tehnologija reje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Inovativna strategija trženja mesa drobnice v Sloveniji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Razvoj inovativnih izdelkov iz mesa drobnice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Povečana prepoznavnost mesa drobnice</a:t>
            </a:r>
          </a:p>
          <a:p>
            <a:pPr algn="just"/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Dosedanji rezultati projekta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Izboljšana tehnologija reje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Načrt trženja in vstopa na trg za meso drobnice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Rezultati gospodarnosti reje za posamezno tehnologijo reje</a:t>
            </a:r>
          </a:p>
          <a:p>
            <a:pPr algn="just"/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Zaključek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Z razširitvijo izboljšane tehnologije reje dosežemo izenačenost klavnih trupov </a:t>
            </a:r>
          </a:p>
        </p:txBody>
      </p:sp>
      <p:sp>
        <p:nvSpPr>
          <p:cNvPr id="10" name="Zaobljeni pravokotnik 9"/>
          <p:cNvSpPr/>
          <p:nvPr/>
        </p:nvSpPr>
        <p:spPr>
          <a:xfrm>
            <a:off x="576214" y="331096"/>
            <a:ext cx="20525353" cy="24781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b="1" dirty="0"/>
              <a:t>REJA RAZLIČNIH PASEM DROBNICE ZA MESO IN IZDELKE VRHUNSKE KAKOVOSTI 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492758" y="3002558"/>
            <a:ext cx="12828872" cy="329086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chemeClr val="accent3">
                    <a:lumMod val="50000"/>
                  </a:schemeClr>
                </a:solidFill>
              </a:rPr>
              <a:t>Vodilni partner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: Univerza v Ljubljani, Biotehniška fakulteta</a:t>
            </a:r>
          </a:p>
          <a:p>
            <a:r>
              <a:rPr lang="sl-SI" sz="3600" b="1" dirty="0">
                <a:solidFill>
                  <a:schemeClr val="accent3">
                    <a:lumMod val="50000"/>
                  </a:schemeClr>
                </a:solidFill>
              </a:rPr>
              <a:t>Ostali člani partnerstva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: KGZ Slovenije, Zavod Celje; VSŠ Bled; Tatjana Čop, Odnosi z javnostjo </a:t>
            </a:r>
            <a:r>
              <a:rPr lang="sl-SI" sz="3600" dirty="0" err="1">
                <a:solidFill>
                  <a:schemeClr val="accent3">
                    <a:lumMod val="50000"/>
                  </a:schemeClr>
                </a:solidFill>
              </a:rPr>
              <a:t>s.p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. Klavnica Mereče; 7 kmetijskih gospodarstev: Roman Savšek, Uroš Macerl, Urh Macerl, Miran Zmrzlak, Franc Sevčnikar, Andrej Sedmak in Timotej Kovač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492757" y="24932782"/>
            <a:ext cx="20618909" cy="189611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/>
              <a:t>Univerza v Ljubljani, Kongresni trg 12, 1000 Ljubljana</a:t>
            </a:r>
          </a:p>
          <a:p>
            <a:r>
              <a:rPr lang="sl-SI" sz="3600" dirty="0"/>
              <a:t>Kontaktni podatki predstavitelja posterja: Angela </a:t>
            </a:r>
            <a:r>
              <a:rPr lang="sl-SI" sz="3600" dirty="0" err="1"/>
              <a:t>Cividini</a:t>
            </a:r>
            <a:r>
              <a:rPr lang="sl-SI" sz="3600" dirty="0"/>
              <a:t>; angela.cividini@bf.uni-lj.si</a:t>
            </a:r>
          </a:p>
          <a:p>
            <a:r>
              <a:rPr lang="sl-SI" sz="3600" dirty="0"/>
              <a:t>Spletna stran projekta: </a:t>
            </a:r>
            <a:r>
              <a:rPr lang="sl-SI" sz="3600" dirty="0">
                <a:hlinkClick r:id="rId6"/>
              </a:rPr>
              <a:t>http://www.bf.uni-lj.si/oddelek-za-zootehniko/oddelek/raziskovalno-delo/projekti/</a:t>
            </a:r>
            <a:endParaRPr lang="sl-SI" sz="3600" dirty="0"/>
          </a:p>
        </p:txBody>
      </p:sp>
      <p:sp>
        <p:nvSpPr>
          <p:cNvPr id="13" name="Zaobljeni pravokotnik 12"/>
          <p:cNvSpPr/>
          <p:nvPr/>
        </p:nvSpPr>
        <p:spPr>
          <a:xfrm>
            <a:off x="13845179" y="3003457"/>
            <a:ext cx="7276793" cy="24212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dirty="0">
              <a:solidFill>
                <a:srgbClr val="92D050"/>
              </a:solidFill>
            </a:endParaRPr>
          </a:p>
          <a:p>
            <a:r>
              <a:rPr lang="sl-SI" sz="3600" b="1" dirty="0">
                <a:solidFill>
                  <a:schemeClr val="accent3">
                    <a:lumMod val="50000"/>
                  </a:schemeClr>
                </a:solidFill>
              </a:rPr>
              <a:t>Tip projekta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: EIP</a:t>
            </a:r>
          </a:p>
          <a:p>
            <a:pPr algn="just"/>
            <a:r>
              <a:rPr lang="sl-SI" sz="3600" b="1" dirty="0">
                <a:solidFill>
                  <a:schemeClr val="accent3">
                    <a:lumMod val="50000"/>
                  </a:schemeClr>
                </a:solidFill>
              </a:rPr>
              <a:t>Tematika projekta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: Reja različnih pasem drobnice za meso in izdelke vrhunske kakovosti</a:t>
            </a:r>
          </a:p>
          <a:p>
            <a:r>
              <a:rPr lang="sl-SI" sz="36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13845179" y="5672063"/>
            <a:ext cx="7256388" cy="27480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l-SI" sz="3600" b="1" dirty="0">
                <a:solidFill>
                  <a:schemeClr val="accent3">
                    <a:lumMod val="50000"/>
                  </a:schemeClr>
                </a:solidFill>
              </a:rPr>
              <a:t>Praktični problem</a:t>
            </a:r>
            <a:r>
              <a:rPr lang="sl-SI" sz="3600" dirty="0">
                <a:solidFill>
                  <a:schemeClr val="accent3">
                    <a:lumMod val="50000"/>
                  </a:schemeClr>
                </a:solidFill>
              </a:rPr>
              <a:t>: neizenačena kakovost klavnih trupov, ki je rezultat uporabe različnih tehnologij reje, slaba prepoznavnost in dostopnost mesa drobnice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512049" y="20885895"/>
            <a:ext cx="6176379" cy="3868187"/>
          </a:xfrm>
          <a:prstGeom prst="roundRect">
            <a:avLst/>
          </a:prstGeom>
          <a:solidFill>
            <a:srgbClr val="F8A764">
              <a:alpha val="45882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64808"/>
                </a:solidFill>
              </a:rPr>
              <a:t>Pogled kmeta:</a:t>
            </a:r>
          </a:p>
          <a:p>
            <a:pPr algn="just"/>
            <a:r>
              <a:rPr lang="sl-SI" sz="2800" dirty="0">
                <a:solidFill>
                  <a:schemeClr val="tx1"/>
                </a:solidFill>
              </a:rPr>
              <a:t>V projektu lahko sodelujem pri izvedbi praktične rešitve na svoji kmetiji, lahko sodelujem pri reševanju problematike v sektorju drobnice, sodelujem s strokovnjaki in pridobivam nove izkušnje in znanja.</a:t>
            </a:r>
            <a:endParaRPr lang="sl-SI" sz="3600" b="1" dirty="0">
              <a:solidFill>
                <a:schemeClr val="tx1"/>
              </a:solidFill>
            </a:endParaRPr>
          </a:p>
        </p:txBody>
      </p:sp>
      <p:sp>
        <p:nvSpPr>
          <p:cNvPr id="17" name="Zaobljeni pravokotnik 16"/>
          <p:cNvSpPr/>
          <p:nvPr/>
        </p:nvSpPr>
        <p:spPr>
          <a:xfrm>
            <a:off x="7036711" y="20885895"/>
            <a:ext cx="7128792" cy="3888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64808"/>
                </a:solidFill>
              </a:rPr>
              <a:t>Pogled svetovalca: </a:t>
            </a:r>
          </a:p>
          <a:p>
            <a:pPr lvl="0" algn="just"/>
            <a:r>
              <a:rPr lang="sl-SI" sz="2800" dirty="0">
                <a:solidFill>
                  <a:schemeClr val="tx1"/>
                </a:solidFill>
              </a:rPr>
              <a:t>V projektu lahko neposredno in takoj svetujem rejcu pri nastanku težav, ki se kažejo v procesu praktičnega poskusa. Težavo lahko rešujemo hitro in kvalitetno, pri tem pa prenašamo znanje. Projekt je odlična priložnost za širjenje svetovanj na področju  prehrane, tehnologije reje in zakonodaje. </a:t>
            </a:r>
            <a:endParaRPr lang="sl-SI" sz="3600" b="1" dirty="0">
              <a:solidFill>
                <a:schemeClr val="tx1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14507039" y="20885895"/>
            <a:ext cx="6604627" cy="3888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l-SI" sz="3600" b="1" dirty="0">
                <a:solidFill>
                  <a:srgbClr val="964808"/>
                </a:solidFill>
              </a:rPr>
              <a:t>Pogled raziskovalca: </a:t>
            </a:r>
          </a:p>
          <a:p>
            <a:pPr lvl="0" algn="just"/>
            <a:r>
              <a:rPr lang="sl-SI" sz="2800" dirty="0">
                <a:solidFill>
                  <a:schemeClr val="tx1"/>
                </a:solidFill>
              </a:rPr>
              <a:t>V projektu skupaj z rejci in svetovalci načrtujemo izvedbo praktičnega poskusa. Prednost EIP projektov je širjenje rezultatov praktičnih preizkusov v prakso. Težave na kmetiji rešujemo strokovno in rezultate podkrepimo z znanstvenimi dokazi.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34198" y="26906676"/>
            <a:ext cx="1584176" cy="1884129"/>
          </a:xfrm>
          <a:prstGeom prst="rect">
            <a:avLst/>
          </a:prstGeom>
        </p:spPr>
      </p:pic>
      <p:sp>
        <p:nvSpPr>
          <p:cNvPr id="35" name="Pravokotnik 35">
            <a:extLst>
              <a:ext uri="{FF2B5EF4-FFF2-40B4-BE49-F238E27FC236}">
                <a16:creationId xmlns:a16="http://schemas.microsoft.com/office/drawing/2014/main" id="{8860C658-A21E-4E5F-8BD1-6E92F280545B}"/>
              </a:ext>
            </a:extLst>
          </p:cNvPr>
          <p:cNvSpPr/>
          <p:nvPr/>
        </p:nvSpPr>
        <p:spPr>
          <a:xfrm>
            <a:off x="16176806" y="17042736"/>
            <a:ext cx="2528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4C90A12-45EF-4946-AE1B-AA13DACD1E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34" t="9173" r="16199" b="12074"/>
          <a:stretch/>
        </p:blipFill>
        <p:spPr>
          <a:xfrm flipH="1">
            <a:off x="11617285" y="6623359"/>
            <a:ext cx="1651662" cy="1400894"/>
          </a:xfrm>
          <a:prstGeom prst="rect">
            <a:avLst/>
          </a:prstGeom>
        </p:spPr>
      </p:pic>
      <p:pic>
        <p:nvPicPr>
          <p:cNvPr id="37" name="Picture 34">
            <a:extLst>
              <a:ext uri="{FF2B5EF4-FFF2-40B4-BE49-F238E27FC236}">
                <a16:creationId xmlns:a16="http://schemas.microsoft.com/office/drawing/2014/main" id="{19F84584-C437-4B28-93B0-20BA28EDF5B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155" y="6914290"/>
            <a:ext cx="1500917" cy="1170642"/>
          </a:xfrm>
          <a:prstGeom prst="rect">
            <a:avLst/>
          </a:prstGeom>
        </p:spPr>
      </p:pic>
      <p:sp>
        <p:nvSpPr>
          <p:cNvPr id="30" name="Zaobljeni pravokotnik 15">
            <a:extLst>
              <a:ext uri="{FF2B5EF4-FFF2-40B4-BE49-F238E27FC236}">
                <a16:creationId xmlns:a16="http://schemas.microsoft.com/office/drawing/2014/main" id="{2A91B0FD-FF1E-4E28-9A13-A3EC882C9D37}"/>
              </a:ext>
            </a:extLst>
          </p:cNvPr>
          <p:cNvSpPr/>
          <p:nvPr/>
        </p:nvSpPr>
        <p:spPr>
          <a:xfrm>
            <a:off x="2486905" y="6472127"/>
            <a:ext cx="9187691" cy="1971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4000" dirty="0">
                <a:solidFill>
                  <a:schemeClr val="tx1"/>
                </a:solidFill>
              </a:rPr>
              <a:t>Obdobje trajanja projekta: 2019 – 2021</a:t>
            </a:r>
          </a:p>
          <a:p>
            <a:r>
              <a:rPr lang="sl-SI" sz="4000" dirty="0">
                <a:solidFill>
                  <a:schemeClr val="tx1"/>
                </a:solidFill>
              </a:rPr>
              <a:t>Višina odobrenih sredstev: 348.295,76 €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2F0F3B07-5419-4CBD-9F02-C981D669F1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997" y="9321836"/>
            <a:ext cx="7227695" cy="4818463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19AD2031-6F91-4681-8A3F-12B6D8E88E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996" y="14174562"/>
            <a:ext cx="7227696" cy="48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371</Words>
  <Application>Microsoft Office PowerPoint</Application>
  <PresentationFormat>Po meri</PresentationFormat>
  <Paragraphs>35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Wingdings</vt:lpstr>
      <vt:lpstr>Officeova tema</vt:lpstr>
      <vt:lpstr>PowerPointova predstavitev</vt:lpstr>
    </vt:vector>
  </TitlesOfParts>
  <Company>Ministrstvo za kmetijstvo in okolje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Cividini, Angela</cp:lastModifiedBy>
  <cp:revision>41</cp:revision>
  <cp:lastPrinted>2019-11-18T07:07:41Z</cp:lastPrinted>
  <dcterms:created xsi:type="dcterms:W3CDTF">2019-10-01T08:14:05Z</dcterms:created>
  <dcterms:modified xsi:type="dcterms:W3CDTF">2021-11-15T12:47:12Z</dcterms:modified>
</cp:coreProperties>
</file>