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50" d="100"/>
          <a:sy n="50" d="100"/>
        </p:scale>
        <p:origin x="1374" y="-3360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5. 11. 2021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tomaz.langerholc@um.si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hyperlink" Target="mailto:marjan.janzekovic@um.s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mailto:masa.primec@um.si" TargetMode="External"/><Relationship Id="rId5" Type="http://schemas.openxmlformats.org/officeDocument/2006/relationships/image" Target="../media/image3.jpg"/><Relationship Id="rId10" Type="http://schemas.openxmlformats.org/officeDocument/2006/relationships/hyperlink" Target="mailto:martin.kozmos@um.si" TargetMode="External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2" y="13350599"/>
            <a:ext cx="5359224" cy="6866973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outerShdw dist="50800" sx="1000" sy="1000" algn="ctr" rotWithShape="0">
              <a:srgbClr val="000000"/>
            </a:outerShdw>
            <a:softEdge rad="635000"/>
          </a:effectLst>
        </p:spPr>
      </p:pic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546076" y="12884632"/>
            <a:ext cx="20512272" cy="785471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r>
              <a:rPr lang="sl-SI" sz="4400" b="1" dirty="0" smtClean="0">
                <a:solidFill>
                  <a:schemeClr val="accent1">
                    <a:lumMod val="75000"/>
                  </a:schemeClr>
                </a:solidFill>
              </a:rPr>
              <a:t>Namen in cilji projekta </a:t>
            </a:r>
          </a:p>
          <a:p>
            <a:pPr algn="ctr"/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Razvoj genetskega testa za cenovno ugodno določanje živali z genotipom beta kazeina A2, testiranje govedi na prisotnost beta kazeina A2</a:t>
            </a: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ločeno zbiranje mleka teh živali in uspešna predelava in trženje funkcionalnih živilskih proizvodov višje kakovosti</a:t>
            </a:r>
          </a:p>
          <a:p>
            <a:pPr marL="857250" indent="-857250" algn="ctr">
              <a:buFontTx/>
              <a:buChar char="-"/>
            </a:pPr>
            <a:r>
              <a:rPr lang="sl-SI" sz="4400" b="1" dirty="0" smtClean="0">
                <a:solidFill>
                  <a:schemeClr val="accent1">
                    <a:lumMod val="75000"/>
                  </a:schemeClr>
                </a:solidFill>
              </a:rPr>
              <a:t>Pričakovani rezultati</a:t>
            </a:r>
          </a:p>
          <a:p>
            <a:pPr algn="ctr"/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Tržna ponudba izdelkov iz mleka z beta kazeinom A2 za potrošnike</a:t>
            </a:r>
          </a:p>
          <a:p>
            <a:pPr marL="685800" indent="-685800" algn="ctr">
              <a:buFontTx/>
              <a:buChar char="-"/>
            </a:pPr>
            <a:r>
              <a:rPr lang="sl-SI" sz="4400" b="1" dirty="0" smtClean="0">
                <a:solidFill>
                  <a:schemeClr val="accent1">
                    <a:lumMod val="75000"/>
                  </a:schemeClr>
                </a:solidFill>
              </a:rPr>
              <a:t>Dosedanji rezultati projekta</a:t>
            </a:r>
          </a:p>
          <a:p>
            <a:pPr algn="ctr"/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Uspešno razvit genetski test za določanje genotipa beta kazeina A2, uspešno izvedene praktične delavnice tehnologije ločenega odvzema in predelave mleka</a:t>
            </a:r>
          </a:p>
          <a:p>
            <a:pPr marL="857250" indent="-857250" algn="ctr">
              <a:buFontTx/>
              <a:buChar char="-"/>
            </a:pPr>
            <a:r>
              <a:rPr lang="sl-SI" sz="4400" b="1" dirty="0" smtClean="0">
                <a:solidFill>
                  <a:schemeClr val="accent1">
                    <a:lumMod val="75000"/>
                  </a:schemeClr>
                </a:solidFill>
              </a:rPr>
              <a:t>Zaključek: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 Projekt je namenjen širjenju možnosti dodatnega zaslužka kmetijam, ki svoje mleko in mlečne izdelke prodajajo predvsem lokalno in </a:t>
            </a:r>
            <a:r>
              <a:rPr lang="sl-SI" sz="4400" smtClean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sl-SI" sz="4400" smtClean="0">
                <a:solidFill>
                  <a:schemeClr val="accent1">
                    <a:lumMod val="75000"/>
                  </a:schemeClr>
                </a:solidFill>
              </a:rPr>
              <a:t>osveščene 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potrošnike</a:t>
            </a:r>
          </a:p>
          <a:p>
            <a:pPr marL="857250" indent="-857250" algn="ctr">
              <a:buFontTx/>
              <a:buChar char="-"/>
            </a:pPr>
            <a:endParaRPr lang="sl-SI" dirty="0" smtClean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39744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TESTIRANJE IN SELEKCIJA GOVEDI ŽENSKEGA SPOLA NA </a:t>
            </a:r>
            <a:r>
              <a:rPr lang="sl-SI" b="1" smtClean="0"/>
              <a:t>GENOTIP BETA KAZEINA A2A2 </a:t>
            </a:r>
            <a:r>
              <a:rPr lang="sl-SI" b="1" dirty="0" smtClean="0"/>
              <a:t>ZA PRIPRAVO FUNKCIONALNIH MLEČNIH PROIZVODOV VIŠJE DODANE VREDNOSTI</a:t>
            </a:r>
            <a:endParaRPr lang="sl-SI" sz="72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4846276"/>
            <a:ext cx="10769266" cy="53790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Vodilni partner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Univerza v Mariboru (UM); Fakulteta za kmetijstvo in </a:t>
            </a:r>
            <a:r>
              <a:rPr lang="sl-SI" sz="3600" dirty="0" err="1" smtClean="0">
                <a:solidFill>
                  <a:schemeClr val="accent1">
                    <a:lumMod val="75000"/>
                  </a:schemeClr>
                </a:solidFill>
              </a:rPr>
              <a:t>biosistemske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 vede</a:t>
            </a:r>
          </a:p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Ostali člani partnerstva</a:t>
            </a: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: KGZS Zavod 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Celje, KGZS </a:t>
            </a: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Zavod 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Ptuj, Zveza </a:t>
            </a: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društev rejcev govedi lisaste pasme 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Slovenije, Kmetija Kocbek, Kmetija Rojko, Kmetija </a:t>
            </a:r>
            <a:r>
              <a:rPr lang="sl-SI" sz="3600" smtClean="0">
                <a:solidFill>
                  <a:schemeClr val="accent1">
                    <a:lumMod val="75000"/>
                  </a:schemeClr>
                </a:solidFill>
              </a:rPr>
              <a:t>Kraner, Kmetija Skok, 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Kmetija Sinkovič, Kmetija Zakelšek, PP-AGRO; </a:t>
            </a: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poljedelstvo in proizvodnja 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d.o.o.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360190" y="24752785"/>
            <a:ext cx="20814050" cy="21417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UM; Fakulteta za kmetijstvo in </a:t>
            </a:r>
            <a:r>
              <a:rPr lang="sl-SI" sz="3600" dirty="0" err="1" smtClean="0"/>
              <a:t>biosistemske</a:t>
            </a:r>
            <a:r>
              <a:rPr lang="sl-SI" sz="3600" dirty="0" smtClean="0"/>
              <a:t> vede; Martin Kozmos, Maša Primec, Marjan Janžekovič, Tomaž </a:t>
            </a:r>
            <a:r>
              <a:rPr lang="sl-SI" sz="3600" dirty="0"/>
              <a:t>Langerholc </a:t>
            </a:r>
            <a:r>
              <a:rPr lang="sl-SI" sz="3600" dirty="0" smtClean="0"/>
              <a:t>(</a:t>
            </a:r>
            <a:r>
              <a:rPr lang="sl-SI" sz="3600" dirty="0" smtClean="0">
                <a:hlinkClick r:id="rId10"/>
              </a:rPr>
              <a:t>martin.kozmos@um.si</a:t>
            </a:r>
            <a:r>
              <a:rPr lang="sl-SI" sz="3600" dirty="0" smtClean="0"/>
              <a:t>, </a:t>
            </a:r>
            <a:r>
              <a:rPr lang="sl-SI" sz="3600" dirty="0" smtClean="0">
                <a:hlinkClick r:id="rId11"/>
              </a:rPr>
              <a:t>masa.primec@um.si</a:t>
            </a:r>
            <a:r>
              <a:rPr lang="sl-SI" sz="3600" dirty="0" smtClean="0"/>
              <a:t>, </a:t>
            </a:r>
            <a:r>
              <a:rPr lang="sl-SI" sz="3600" dirty="0" smtClean="0">
                <a:hlinkClick r:id="rId12"/>
              </a:rPr>
              <a:t>marjan.janzekovic@um.si</a:t>
            </a:r>
            <a:r>
              <a:rPr lang="sl-SI" sz="3600" dirty="0" smtClean="0"/>
              <a:t>, </a:t>
            </a:r>
            <a:r>
              <a:rPr lang="sl-SI" sz="3600" dirty="0">
                <a:hlinkClick r:id="rId13"/>
              </a:rPr>
              <a:t>tomaz.langerholc@um.si</a:t>
            </a:r>
            <a:r>
              <a:rPr lang="sl-SI" sz="3600" dirty="0" smtClean="0"/>
              <a:t>)</a:t>
            </a:r>
          </a:p>
          <a:p>
            <a:r>
              <a:rPr lang="sl-SI" sz="3600" dirty="0" smtClean="0"/>
              <a:t>Spletna stran projekta: </a:t>
            </a:r>
            <a:r>
              <a:rPr lang="sl-SI" sz="2400" dirty="0"/>
              <a:t>http://www.fkbv.um.si/index.php/raziskovalna-dejavnost-fkbv/projekti/60-vsebina/4504-testiranje-in-selekcija-govedi-zenskega-spola-na-genotip-a2-beta-kazeina-za-pripravo-funkcionalnih-mlecnih-proizvodov-visje-dodane-vrednosti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4807561"/>
            <a:ext cx="8891933" cy="34950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Tip projekta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EIP 16.2</a:t>
            </a:r>
          </a:p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Tematika projekta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Določitev genotipa A1-A2 za beta kazein pri govedu. Ločeno zbiranje mleka teh živali. Predelava in trženje mlečnih izdelkov iz mleka A2 kot proizvode višje kakovosti.</a:t>
            </a:r>
          </a:p>
          <a:p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8666467"/>
            <a:ext cx="8922071" cy="38542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Praktični problem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Uporaba kravjega mleka kot </a:t>
            </a:r>
            <a:r>
              <a:rPr lang="sl-SI" sz="3600" dirty="0" err="1" smtClean="0">
                <a:solidFill>
                  <a:schemeClr val="accent1">
                    <a:lumMod val="75000"/>
                  </a:schemeClr>
                </a:solidFill>
              </a:rPr>
              <a:t>superživila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 je na svetovnem nivoju vse bolj razširjena. Vendar pa oblika beta kazeina A1 lahko povzroča prehranske alergije in preobčutljivost na laktozo. Potrebna je ločitev mleka krav, ki imajo genotip beta kazeina A2A2.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Preko ponudbe dodatne zvrsti mleka na trgu ponuditi novost za potrošnike in dodaten zaslužek. </a:t>
            </a:r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10569430"/>
            <a:ext cx="10769266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Obdobje trajanja projekta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23. 11. 2019 – 22. 11. 2022</a:t>
            </a:r>
            <a:endParaRPr lang="sl-SI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Višina odobrenih sredstev</a:t>
            </a:r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: 349.679,14 € 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sl-SI" sz="2800" dirty="0" smtClean="0">
                <a:solidFill>
                  <a:schemeClr val="tx1"/>
                </a:solidFill>
              </a:rPr>
              <a:t>Nadaljnja selekcija goveda s pravilno odbiro in osemenjevanjem, organizacija in načrtovanje </a:t>
            </a:r>
            <a:r>
              <a:rPr lang="sl-SI" sz="2800" dirty="0">
                <a:solidFill>
                  <a:schemeClr val="tx1"/>
                </a:solidFill>
              </a:rPr>
              <a:t>h</a:t>
            </a:r>
            <a:r>
              <a:rPr lang="sl-SI" sz="2800" dirty="0" smtClean="0">
                <a:solidFill>
                  <a:schemeClr val="tx1"/>
                </a:solidFill>
              </a:rPr>
              <a:t>leva in ločenega odvzema mleka.</a:t>
            </a:r>
            <a:endParaRPr lang="sl-SI" sz="36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5488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 smtClean="0">
                <a:solidFill>
                  <a:schemeClr val="tx1"/>
                </a:solidFill>
              </a:rPr>
              <a:t>Poznavanje genetike živali kot načina za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pripravo funkcionalnih živil, s katerimi pomagamo ljudem z alergijami na mlečne proteine in s tem vplivamo na javno zdravje</a:t>
            </a:r>
            <a:endParaRPr lang="sl-SI" sz="36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995" y="26961433"/>
            <a:ext cx="1920054" cy="18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388</Words>
  <Application>Microsoft Office PowerPoint</Application>
  <PresentationFormat>Po meri</PresentationFormat>
  <Paragraphs>27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Martin Kozmos</cp:lastModifiedBy>
  <cp:revision>48</cp:revision>
  <dcterms:created xsi:type="dcterms:W3CDTF">2019-10-01T08:14:05Z</dcterms:created>
  <dcterms:modified xsi:type="dcterms:W3CDTF">2021-11-05T12:41:47Z</dcterms:modified>
</cp:coreProperties>
</file>