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79" r:id="rId6"/>
    <p:sldId id="282" r:id="rId7"/>
    <p:sldId id="257" r:id="rId8"/>
    <p:sldId id="259" r:id="rId9"/>
    <p:sldId id="262" r:id="rId10"/>
    <p:sldId id="263" r:id="rId11"/>
    <p:sldId id="265" r:id="rId12"/>
    <p:sldId id="267" r:id="rId13"/>
    <p:sldId id="283" r:id="rId14"/>
    <p:sldId id="274" r:id="rId15"/>
    <p:sldId id="275" r:id="rId16"/>
    <p:sldId id="276" r:id="rId17"/>
    <p:sldId id="277" r:id="rId18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CB87"/>
    <a:srgbClr val="5C89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BBCC52-12C4-4837-882F-1D22AB402F4D}" v="16" dt="2022-11-28T08:05:13.4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vetel slog 1 – poudarek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3381" autoAdjust="0"/>
  </p:normalViewPr>
  <p:slideViewPr>
    <p:cSldViewPr snapToGrid="0">
      <p:cViewPr varScale="1">
        <p:scale>
          <a:sx n="84" d="100"/>
          <a:sy n="84" d="100"/>
        </p:scale>
        <p:origin x="1572" y="1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4" d="100"/>
          <a:sy n="94" d="100"/>
        </p:scale>
        <p:origin x="360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vak, Ana" userId="e4bf4a17-eda3-4319-b58a-39f2afd2a7bf" providerId="ADAL" clId="{ACBBCC52-12C4-4837-882F-1D22AB402F4D}"/>
    <pc:docChg chg="undo custSel addSld delSld modSld sldOrd modMainMaster">
      <pc:chgData name="Novak, Ana" userId="e4bf4a17-eda3-4319-b58a-39f2afd2a7bf" providerId="ADAL" clId="{ACBBCC52-12C4-4837-882F-1D22AB402F4D}" dt="2022-11-28T13:41:33.122" v="1778" actId="47"/>
      <pc:docMkLst>
        <pc:docMk/>
      </pc:docMkLst>
      <pc:sldChg chg="addSp modSp mod">
        <pc:chgData name="Novak, Ana" userId="e4bf4a17-eda3-4319-b58a-39f2afd2a7bf" providerId="ADAL" clId="{ACBBCC52-12C4-4837-882F-1D22AB402F4D}" dt="2022-11-28T08:04:14.079" v="1696" actId="14100"/>
        <pc:sldMkLst>
          <pc:docMk/>
          <pc:sldMk cId="2800849026" sldId="256"/>
        </pc:sldMkLst>
        <pc:spChg chg="mod">
          <ac:chgData name="Novak, Ana" userId="e4bf4a17-eda3-4319-b58a-39f2afd2a7bf" providerId="ADAL" clId="{ACBBCC52-12C4-4837-882F-1D22AB402F4D}" dt="2022-11-23T07:53:04.650" v="27" actId="20577"/>
          <ac:spMkLst>
            <pc:docMk/>
            <pc:sldMk cId="2800849026" sldId="256"/>
            <ac:spMk id="2" creationId="{BBBF0289-1B41-4B43-BA11-314F9A49BDBA}"/>
          </ac:spMkLst>
        </pc:spChg>
        <pc:spChg chg="add mod">
          <ac:chgData name="Novak, Ana" userId="e4bf4a17-eda3-4319-b58a-39f2afd2a7bf" providerId="ADAL" clId="{ACBBCC52-12C4-4837-882F-1D22AB402F4D}" dt="2022-11-28T08:04:14.079" v="1696" actId="14100"/>
          <ac:spMkLst>
            <pc:docMk/>
            <pc:sldMk cId="2800849026" sldId="256"/>
            <ac:spMk id="5" creationId="{3494D7A7-F4CE-B65E-8BC0-7BD3541F5C0C}"/>
          </ac:spMkLst>
        </pc:spChg>
      </pc:sldChg>
      <pc:sldChg chg="del">
        <pc:chgData name="Novak, Ana" userId="e4bf4a17-eda3-4319-b58a-39f2afd2a7bf" providerId="ADAL" clId="{ACBBCC52-12C4-4837-882F-1D22AB402F4D}" dt="2022-11-23T09:44:27.876" v="1620" actId="47"/>
        <pc:sldMkLst>
          <pc:docMk/>
          <pc:sldMk cId="4197347650" sldId="261"/>
        </pc:sldMkLst>
      </pc:sldChg>
      <pc:sldChg chg="del">
        <pc:chgData name="Novak, Ana" userId="e4bf4a17-eda3-4319-b58a-39f2afd2a7bf" providerId="ADAL" clId="{ACBBCC52-12C4-4837-882F-1D22AB402F4D}" dt="2022-11-23T09:41:39.686" v="1619" actId="47"/>
        <pc:sldMkLst>
          <pc:docMk/>
          <pc:sldMk cId="1472348073" sldId="264"/>
        </pc:sldMkLst>
      </pc:sldChg>
      <pc:sldChg chg="modSp mod">
        <pc:chgData name="Novak, Ana" userId="e4bf4a17-eda3-4319-b58a-39f2afd2a7bf" providerId="ADAL" clId="{ACBBCC52-12C4-4837-882F-1D22AB402F4D}" dt="2022-11-28T13:19:11.108" v="1776" actId="20577"/>
        <pc:sldMkLst>
          <pc:docMk/>
          <pc:sldMk cId="1259228185" sldId="267"/>
        </pc:sldMkLst>
        <pc:spChg chg="mod">
          <ac:chgData name="Novak, Ana" userId="e4bf4a17-eda3-4319-b58a-39f2afd2a7bf" providerId="ADAL" clId="{ACBBCC52-12C4-4837-882F-1D22AB402F4D}" dt="2022-11-28T13:19:11.108" v="1776" actId="20577"/>
          <ac:spMkLst>
            <pc:docMk/>
            <pc:sldMk cId="1259228185" sldId="267"/>
            <ac:spMk id="7" creationId="{6A9E5900-44E5-DE20-FF1F-C50B2696D0BB}"/>
          </ac:spMkLst>
        </pc:spChg>
      </pc:sldChg>
      <pc:sldChg chg="addSp delSp modSp mod">
        <pc:chgData name="Novak, Ana" userId="e4bf4a17-eda3-4319-b58a-39f2afd2a7bf" providerId="ADAL" clId="{ACBBCC52-12C4-4837-882F-1D22AB402F4D}" dt="2022-11-23T09:47:37.934" v="1668" actId="1076"/>
        <pc:sldMkLst>
          <pc:docMk/>
          <pc:sldMk cId="2338666422" sldId="276"/>
        </pc:sldMkLst>
        <pc:picChg chg="add mod">
          <ac:chgData name="Novak, Ana" userId="e4bf4a17-eda3-4319-b58a-39f2afd2a7bf" providerId="ADAL" clId="{ACBBCC52-12C4-4837-882F-1D22AB402F4D}" dt="2022-11-23T09:47:37.934" v="1668" actId="1076"/>
          <ac:picMkLst>
            <pc:docMk/>
            <pc:sldMk cId="2338666422" sldId="276"/>
            <ac:picMk id="2" creationId="{0D553D1F-C00F-8CC7-5C9E-DFFE1987AFD2}"/>
          </ac:picMkLst>
        </pc:picChg>
        <pc:picChg chg="del mod">
          <ac:chgData name="Novak, Ana" userId="e4bf4a17-eda3-4319-b58a-39f2afd2a7bf" providerId="ADAL" clId="{ACBBCC52-12C4-4837-882F-1D22AB402F4D}" dt="2022-11-23T09:47:33.393" v="1663" actId="478"/>
          <ac:picMkLst>
            <pc:docMk/>
            <pc:sldMk cId="2338666422" sldId="276"/>
            <ac:picMk id="6" creationId="{C28DA591-49C4-CE5C-DFA2-DF75FAED5DBC}"/>
          </ac:picMkLst>
        </pc:picChg>
        <pc:cxnChg chg="del mod">
          <ac:chgData name="Novak, Ana" userId="e4bf4a17-eda3-4319-b58a-39f2afd2a7bf" providerId="ADAL" clId="{ACBBCC52-12C4-4837-882F-1D22AB402F4D}" dt="2022-11-23T09:47:35.245" v="1665" actId="478"/>
          <ac:cxnSpMkLst>
            <pc:docMk/>
            <pc:sldMk cId="2338666422" sldId="276"/>
            <ac:cxnSpMk id="8" creationId="{66934007-0C7E-B45B-BCE3-87E25DFD7C7A}"/>
          </ac:cxnSpMkLst>
        </pc:cxnChg>
      </pc:sldChg>
      <pc:sldChg chg="addSp modSp mod">
        <pc:chgData name="Novak, Ana" userId="e4bf4a17-eda3-4319-b58a-39f2afd2a7bf" providerId="ADAL" clId="{ACBBCC52-12C4-4837-882F-1D22AB402F4D}" dt="2022-11-28T08:05:48.364" v="1775" actId="1076"/>
        <pc:sldMkLst>
          <pc:docMk/>
          <pc:sldMk cId="4040821406" sldId="277"/>
        </pc:sldMkLst>
        <pc:spChg chg="mod">
          <ac:chgData name="Novak, Ana" userId="e4bf4a17-eda3-4319-b58a-39f2afd2a7bf" providerId="ADAL" clId="{ACBBCC52-12C4-4837-882F-1D22AB402F4D}" dt="2022-11-28T08:04:37.741" v="1701" actId="1076"/>
          <ac:spMkLst>
            <pc:docMk/>
            <pc:sldMk cId="4040821406" sldId="277"/>
            <ac:spMk id="2" creationId="{22717796-C098-7C90-AECA-E0F4A0E7E633}"/>
          </ac:spMkLst>
        </pc:spChg>
        <pc:spChg chg="add mod">
          <ac:chgData name="Novak, Ana" userId="e4bf4a17-eda3-4319-b58a-39f2afd2a7bf" providerId="ADAL" clId="{ACBBCC52-12C4-4837-882F-1D22AB402F4D}" dt="2022-11-28T08:05:45.774" v="1774" actId="403"/>
          <ac:spMkLst>
            <pc:docMk/>
            <pc:sldMk cId="4040821406" sldId="277"/>
            <ac:spMk id="3" creationId="{D0EB2316-2FCB-AD20-7E40-DF81A03B2EC7}"/>
          </ac:spMkLst>
        </pc:spChg>
        <pc:spChg chg="mod">
          <ac:chgData name="Novak, Ana" userId="e4bf4a17-eda3-4319-b58a-39f2afd2a7bf" providerId="ADAL" clId="{ACBBCC52-12C4-4837-882F-1D22AB402F4D}" dt="2022-11-28T08:04:33.656" v="1700" actId="1076"/>
          <ac:spMkLst>
            <pc:docMk/>
            <pc:sldMk cId="4040821406" sldId="277"/>
            <ac:spMk id="4" creationId="{B83D6851-B9F6-DCA1-1280-E3BD69DFB8BD}"/>
          </ac:spMkLst>
        </pc:spChg>
        <pc:spChg chg="add mod">
          <ac:chgData name="Novak, Ana" userId="e4bf4a17-eda3-4319-b58a-39f2afd2a7bf" providerId="ADAL" clId="{ACBBCC52-12C4-4837-882F-1D22AB402F4D}" dt="2022-11-28T08:05:48.364" v="1775" actId="1076"/>
          <ac:spMkLst>
            <pc:docMk/>
            <pc:sldMk cId="4040821406" sldId="277"/>
            <ac:spMk id="5" creationId="{65E7CC1A-7D23-DFD9-2FC6-57B04F731B8B}"/>
          </ac:spMkLst>
        </pc:spChg>
      </pc:sldChg>
      <pc:sldChg chg="del">
        <pc:chgData name="Novak, Ana" userId="e4bf4a17-eda3-4319-b58a-39f2afd2a7bf" providerId="ADAL" clId="{ACBBCC52-12C4-4837-882F-1D22AB402F4D}" dt="2022-11-23T09:05:07.394" v="813" actId="47"/>
        <pc:sldMkLst>
          <pc:docMk/>
          <pc:sldMk cId="2110039306" sldId="278"/>
        </pc:sldMkLst>
      </pc:sldChg>
      <pc:sldChg chg="addSp delSp modSp new mod">
        <pc:chgData name="Novak, Ana" userId="e4bf4a17-eda3-4319-b58a-39f2afd2a7bf" providerId="ADAL" clId="{ACBBCC52-12C4-4837-882F-1D22AB402F4D}" dt="2022-11-23T09:34:53.504" v="1431" actId="20577"/>
        <pc:sldMkLst>
          <pc:docMk/>
          <pc:sldMk cId="2121526776" sldId="279"/>
        </pc:sldMkLst>
        <pc:spChg chg="mod">
          <ac:chgData name="Novak, Ana" userId="e4bf4a17-eda3-4319-b58a-39f2afd2a7bf" providerId="ADAL" clId="{ACBBCC52-12C4-4837-882F-1D22AB402F4D}" dt="2022-11-23T09:34:53.504" v="1431" actId="20577"/>
          <ac:spMkLst>
            <pc:docMk/>
            <pc:sldMk cId="2121526776" sldId="279"/>
            <ac:spMk id="2" creationId="{E19C0589-7ABA-D566-43E4-7D629B5465C4}"/>
          </ac:spMkLst>
        </pc:spChg>
        <pc:spChg chg="del mod">
          <ac:chgData name="Novak, Ana" userId="e4bf4a17-eda3-4319-b58a-39f2afd2a7bf" providerId="ADAL" clId="{ACBBCC52-12C4-4837-882F-1D22AB402F4D}" dt="2022-11-23T09:04:08.194" v="804" actId="478"/>
          <ac:spMkLst>
            <pc:docMk/>
            <pc:sldMk cId="2121526776" sldId="279"/>
            <ac:spMk id="3" creationId="{BC43C398-6C6F-2256-D6AA-8CB9CA009A1D}"/>
          </ac:spMkLst>
        </pc:spChg>
        <pc:spChg chg="add del mod">
          <ac:chgData name="Novak, Ana" userId="e4bf4a17-eda3-4319-b58a-39f2afd2a7bf" providerId="ADAL" clId="{ACBBCC52-12C4-4837-882F-1D22AB402F4D}" dt="2022-11-23T09:34:18.459" v="1427" actId="14100"/>
          <ac:spMkLst>
            <pc:docMk/>
            <pc:sldMk cId="2121526776" sldId="279"/>
            <ac:spMk id="5" creationId="{3F82CDEE-CD8A-576E-71F6-6F4F60244811}"/>
          </ac:spMkLst>
        </pc:spChg>
        <pc:picChg chg="add mod">
          <ac:chgData name="Novak, Ana" userId="e4bf4a17-eda3-4319-b58a-39f2afd2a7bf" providerId="ADAL" clId="{ACBBCC52-12C4-4837-882F-1D22AB402F4D}" dt="2022-11-23T09:34:45.264" v="1429" actId="1076"/>
          <ac:picMkLst>
            <pc:docMk/>
            <pc:sldMk cId="2121526776" sldId="279"/>
            <ac:picMk id="7" creationId="{00A879C7-DF2C-5B6B-770D-5DEE1713975F}"/>
          </ac:picMkLst>
        </pc:picChg>
      </pc:sldChg>
      <pc:sldChg chg="addSp delSp modSp new del mod ord">
        <pc:chgData name="Novak, Ana" userId="e4bf4a17-eda3-4319-b58a-39f2afd2a7bf" providerId="ADAL" clId="{ACBBCC52-12C4-4837-882F-1D22AB402F4D}" dt="2022-11-28T13:41:31.251" v="1777" actId="47"/>
        <pc:sldMkLst>
          <pc:docMk/>
          <pc:sldMk cId="2714550226" sldId="280"/>
        </pc:sldMkLst>
        <pc:spChg chg="mod">
          <ac:chgData name="Novak, Ana" userId="e4bf4a17-eda3-4319-b58a-39f2afd2a7bf" providerId="ADAL" clId="{ACBBCC52-12C4-4837-882F-1D22AB402F4D}" dt="2022-11-23T09:34:58.531" v="1437" actId="5793"/>
          <ac:spMkLst>
            <pc:docMk/>
            <pc:sldMk cId="2714550226" sldId="280"/>
            <ac:spMk id="2" creationId="{1A64DEC5-1E5F-A258-B2F2-C9064FA32DFC}"/>
          </ac:spMkLst>
        </pc:spChg>
        <pc:spChg chg="del">
          <ac:chgData name="Novak, Ana" userId="e4bf4a17-eda3-4319-b58a-39f2afd2a7bf" providerId="ADAL" clId="{ACBBCC52-12C4-4837-882F-1D22AB402F4D}" dt="2022-11-23T08:30:03.504" v="221"/>
          <ac:spMkLst>
            <pc:docMk/>
            <pc:sldMk cId="2714550226" sldId="280"/>
            <ac:spMk id="3" creationId="{0F0502B6-D71C-DA7A-E5AA-58DD332F7659}"/>
          </ac:spMkLst>
        </pc:spChg>
        <pc:spChg chg="add del mod">
          <ac:chgData name="Novak, Ana" userId="e4bf4a17-eda3-4319-b58a-39f2afd2a7bf" providerId="ADAL" clId="{ACBBCC52-12C4-4837-882F-1D22AB402F4D}" dt="2022-11-23T08:30:34.406" v="224"/>
          <ac:spMkLst>
            <pc:docMk/>
            <pc:sldMk cId="2714550226" sldId="280"/>
            <ac:spMk id="7" creationId="{F0EE0C20-D456-0DC5-B3B4-C1C4156DE926}"/>
          </ac:spMkLst>
        </pc:spChg>
        <pc:spChg chg="add mod">
          <ac:chgData name="Novak, Ana" userId="e4bf4a17-eda3-4319-b58a-39f2afd2a7bf" providerId="ADAL" clId="{ACBBCC52-12C4-4837-882F-1D22AB402F4D}" dt="2022-11-23T08:34:03.856" v="270" actId="122"/>
          <ac:spMkLst>
            <pc:docMk/>
            <pc:sldMk cId="2714550226" sldId="280"/>
            <ac:spMk id="12" creationId="{076283F8-A84D-4C11-6667-D7A22CDBD653}"/>
          </ac:spMkLst>
        </pc:spChg>
        <pc:picChg chg="add del mod">
          <ac:chgData name="Novak, Ana" userId="e4bf4a17-eda3-4319-b58a-39f2afd2a7bf" providerId="ADAL" clId="{ACBBCC52-12C4-4837-882F-1D22AB402F4D}" dt="2022-11-23T08:30:33.544" v="223" actId="478"/>
          <ac:picMkLst>
            <pc:docMk/>
            <pc:sldMk cId="2714550226" sldId="280"/>
            <ac:picMk id="5" creationId="{6EC5B704-728A-F680-6C70-282E34BD61BE}"/>
          </ac:picMkLst>
        </pc:picChg>
        <pc:picChg chg="add mod">
          <ac:chgData name="Novak, Ana" userId="e4bf4a17-eda3-4319-b58a-39f2afd2a7bf" providerId="ADAL" clId="{ACBBCC52-12C4-4837-882F-1D22AB402F4D}" dt="2022-11-23T08:34:06.043" v="272" actId="1076"/>
          <ac:picMkLst>
            <pc:docMk/>
            <pc:sldMk cId="2714550226" sldId="280"/>
            <ac:picMk id="9" creationId="{2B5A9D3F-C83C-9531-6D8E-441D68C5531C}"/>
          </ac:picMkLst>
        </pc:picChg>
        <pc:picChg chg="add mod modCrop">
          <ac:chgData name="Novak, Ana" userId="e4bf4a17-eda3-4319-b58a-39f2afd2a7bf" providerId="ADAL" clId="{ACBBCC52-12C4-4837-882F-1D22AB402F4D}" dt="2022-11-23T08:41:57.657" v="343" actId="1076"/>
          <ac:picMkLst>
            <pc:docMk/>
            <pc:sldMk cId="2714550226" sldId="280"/>
            <ac:picMk id="11" creationId="{59CB2957-527B-A94E-E9EF-0972805B35BA}"/>
          </ac:picMkLst>
        </pc:picChg>
      </pc:sldChg>
      <pc:sldChg chg="addSp modSp new del mod">
        <pc:chgData name="Novak, Ana" userId="e4bf4a17-eda3-4319-b58a-39f2afd2a7bf" providerId="ADAL" clId="{ACBBCC52-12C4-4837-882F-1D22AB402F4D}" dt="2022-11-28T13:41:33.122" v="1778" actId="47"/>
        <pc:sldMkLst>
          <pc:docMk/>
          <pc:sldMk cId="2919163303" sldId="281"/>
        </pc:sldMkLst>
        <pc:spChg chg="mod">
          <ac:chgData name="Novak, Ana" userId="e4bf4a17-eda3-4319-b58a-39f2afd2a7bf" providerId="ADAL" clId="{ACBBCC52-12C4-4837-882F-1D22AB402F4D}" dt="2022-11-23T09:35:05.588" v="1443" actId="5793"/>
          <ac:spMkLst>
            <pc:docMk/>
            <pc:sldMk cId="2919163303" sldId="281"/>
            <ac:spMk id="2" creationId="{1492600A-9BF8-9281-97B2-D8376CFBE9A7}"/>
          </ac:spMkLst>
        </pc:spChg>
        <pc:spChg chg="mod">
          <ac:chgData name="Novak, Ana" userId="e4bf4a17-eda3-4319-b58a-39f2afd2a7bf" providerId="ADAL" clId="{ACBBCC52-12C4-4837-882F-1D22AB402F4D}" dt="2022-11-23T09:44:48.912" v="1632" actId="20577"/>
          <ac:spMkLst>
            <pc:docMk/>
            <pc:sldMk cId="2919163303" sldId="281"/>
            <ac:spMk id="3" creationId="{BE340247-DF7B-64F9-4178-5AD1EA944EC1}"/>
          </ac:spMkLst>
        </pc:spChg>
        <pc:picChg chg="add mod">
          <ac:chgData name="Novak, Ana" userId="e4bf4a17-eda3-4319-b58a-39f2afd2a7bf" providerId="ADAL" clId="{ACBBCC52-12C4-4837-882F-1D22AB402F4D}" dt="2022-11-23T08:49:37.971" v="379" actId="1076"/>
          <ac:picMkLst>
            <pc:docMk/>
            <pc:sldMk cId="2919163303" sldId="281"/>
            <ac:picMk id="5" creationId="{A9F50EB1-D7DF-393F-162B-E7B0FDCF6F35}"/>
          </ac:picMkLst>
        </pc:picChg>
      </pc:sldChg>
      <pc:sldChg chg="addSp delSp modSp new mod">
        <pc:chgData name="Novak, Ana" userId="e4bf4a17-eda3-4319-b58a-39f2afd2a7bf" providerId="ADAL" clId="{ACBBCC52-12C4-4837-882F-1D22AB402F4D}" dt="2022-11-23T09:47:29.052" v="1662" actId="21"/>
        <pc:sldMkLst>
          <pc:docMk/>
          <pc:sldMk cId="2592820009" sldId="282"/>
        </pc:sldMkLst>
        <pc:spChg chg="mod">
          <ac:chgData name="Novak, Ana" userId="e4bf4a17-eda3-4319-b58a-39f2afd2a7bf" providerId="ADAL" clId="{ACBBCC52-12C4-4837-882F-1D22AB402F4D}" dt="2022-11-23T09:46:44.825" v="1652" actId="20577"/>
          <ac:spMkLst>
            <pc:docMk/>
            <pc:sldMk cId="2592820009" sldId="282"/>
            <ac:spMk id="2" creationId="{5EA00999-BD42-74A0-4B5A-3FC2AA9D6D21}"/>
          </ac:spMkLst>
        </pc:spChg>
        <pc:spChg chg="mod">
          <ac:chgData name="Novak, Ana" userId="e4bf4a17-eda3-4319-b58a-39f2afd2a7bf" providerId="ADAL" clId="{ACBBCC52-12C4-4837-882F-1D22AB402F4D}" dt="2022-11-23T09:47:05.169" v="1658" actId="403"/>
          <ac:spMkLst>
            <pc:docMk/>
            <pc:sldMk cId="2592820009" sldId="282"/>
            <ac:spMk id="3" creationId="{FD9424E2-9B3E-39E7-51C5-B290342A651B}"/>
          </ac:spMkLst>
        </pc:spChg>
        <pc:picChg chg="add del mod">
          <ac:chgData name="Novak, Ana" userId="e4bf4a17-eda3-4319-b58a-39f2afd2a7bf" providerId="ADAL" clId="{ACBBCC52-12C4-4837-882F-1D22AB402F4D}" dt="2022-11-23T09:37:07.164" v="1613" actId="478"/>
          <ac:picMkLst>
            <pc:docMk/>
            <pc:sldMk cId="2592820009" sldId="282"/>
            <ac:picMk id="5" creationId="{BF5D89C6-6FCB-CE79-E114-DE51E2E6F44B}"/>
          </ac:picMkLst>
        </pc:picChg>
        <pc:picChg chg="add del mod">
          <ac:chgData name="Novak, Ana" userId="e4bf4a17-eda3-4319-b58a-39f2afd2a7bf" providerId="ADAL" clId="{ACBBCC52-12C4-4837-882F-1D22AB402F4D}" dt="2022-11-23T09:47:29.052" v="1662" actId="21"/>
          <ac:picMkLst>
            <pc:docMk/>
            <pc:sldMk cId="2592820009" sldId="282"/>
            <ac:picMk id="7" creationId="{23AD64E3-5C02-AF4B-C841-9C65B9692D59}"/>
          </ac:picMkLst>
        </pc:picChg>
        <pc:picChg chg="add mod">
          <ac:chgData name="Novak, Ana" userId="e4bf4a17-eda3-4319-b58a-39f2afd2a7bf" providerId="ADAL" clId="{ACBBCC52-12C4-4837-882F-1D22AB402F4D}" dt="2022-11-23T09:47:27.063" v="1661"/>
          <ac:picMkLst>
            <pc:docMk/>
            <pc:sldMk cId="2592820009" sldId="282"/>
            <ac:picMk id="8" creationId="{8F3D4FFC-0681-5AAB-2BE5-D5DB5C71CB7A}"/>
          </ac:picMkLst>
        </pc:picChg>
        <pc:cxnChg chg="add mod">
          <ac:chgData name="Novak, Ana" userId="e4bf4a17-eda3-4319-b58a-39f2afd2a7bf" providerId="ADAL" clId="{ACBBCC52-12C4-4837-882F-1D22AB402F4D}" dt="2022-11-23T09:47:27.063" v="1661"/>
          <ac:cxnSpMkLst>
            <pc:docMk/>
            <pc:sldMk cId="2592820009" sldId="282"/>
            <ac:cxnSpMk id="9" creationId="{17C20AC5-4727-4E17-14C3-40CAA07006CF}"/>
          </ac:cxnSpMkLst>
        </pc:cxnChg>
      </pc:sldChg>
      <pc:sldMasterChg chg="modSldLayout">
        <pc:chgData name="Novak, Ana" userId="e4bf4a17-eda3-4319-b58a-39f2afd2a7bf" providerId="ADAL" clId="{ACBBCC52-12C4-4837-882F-1D22AB402F4D}" dt="2022-11-23T09:45:44.335" v="1636" actId="20577"/>
        <pc:sldMasterMkLst>
          <pc:docMk/>
          <pc:sldMasterMk cId="1461601672" sldId="2147483648"/>
        </pc:sldMasterMkLst>
        <pc:sldLayoutChg chg="addSp delSp modSp mod">
          <pc:chgData name="Novak, Ana" userId="e4bf4a17-eda3-4319-b58a-39f2afd2a7bf" providerId="ADAL" clId="{ACBBCC52-12C4-4837-882F-1D22AB402F4D}" dt="2022-11-23T09:45:39.685" v="1634" actId="20577"/>
          <pc:sldLayoutMkLst>
            <pc:docMk/>
            <pc:sldMasterMk cId="1461601672" sldId="2147483648"/>
            <pc:sldLayoutMk cId="1829112953" sldId="2147483649"/>
          </pc:sldLayoutMkLst>
          <pc:spChg chg="mod">
            <ac:chgData name="Novak, Ana" userId="e4bf4a17-eda3-4319-b58a-39f2afd2a7bf" providerId="ADAL" clId="{ACBBCC52-12C4-4837-882F-1D22AB402F4D}" dt="2022-11-23T09:45:39.685" v="1634" actId="20577"/>
            <ac:spMkLst>
              <pc:docMk/>
              <pc:sldMasterMk cId="1461601672" sldId="2147483648"/>
              <pc:sldLayoutMk cId="1829112953" sldId="2147483649"/>
              <ac:spMk id="4" creationId="{6AB314FD-5A36-986D-0E7B-B6F0A014C0EC}"/>
            </ac:spMkLst>
          </pc:spChg>
          <pc:spChg chg="add del">
            <ac:chgData name="Novak, Ana" userId="e4bf4a17-eda3-4319-b58a-39f2afd2a7bf" providerId="ADAL" clId="{ACBBCC52-12C4-4837-882F-1D22AB402F4D}" dt="2022-11-23T07:53:19.002" v="28" actId="11529"/>
            <ac:spMkLst>
              <pc:docMk/>
              <pc:sldMasterMk cId="1461601672" sldId="2147483648"/>
              <pc:sldLayoutMk cId="1829112953" sldId="2147483649"/>
              <ac:spMk id="5" creationId="{8022B5D8-6B16-4547-5F8D-F0AE5D51F079}"/>
            </ac:spMkLst>
          </pc:spChg>
          <pc:spChg chg="add del mod">
            <ac:chgData name="Novak, Ana" userId="e4bf4a17-eda3-4319-b58a-39f2afd2a7bf" providerId="ADAL" clId="{ACBBCC52-12C4-4837-882F-1D22AB402F4D}" dt="2022-11-23T07:53:20.376" v="29" actId="478"/>
            <ac:spMkLst>
              <pc:docMk/>
              <pc:sldMasterMk cId="1461601672" sldId="2147483648"/>
              <pc:sldLayoutMk cId="1829112953" sldId="2147483649"/>
              <ac:spMk id="6" creationId="{6702A296-02D7-A6A6-3073-AA63D7F93E16}"/>
            </ac:spMkLst>
          </pc:spChg>
        </pc:sldLayoutChg>
        <pc:sldLayoutChg chg="modSp mod">
          <pc:chgData name="Novak, Ana" userId="e4bf4a17-eda3-4319-b58a-39f2afd2a7bf" providerId="ADAL" clId="{ACBBCC52-12C4-4837-882F-1D22AB402F4D}" dt="2022-11-23T09:45:44.335" v="1636" actId="20577"/>
          <pc:sldLayoutMkLst>
            <pc:docMk/>
            <pc:sldMasterMk cId="1461601672" sldId="2147483648"/>
            <pc:sldLayoutMk cId="2441638968" sldId="2147483650"/>
          </pc:sldLayoutMkLst>
          <pc:spChg chg="mod">
            <ac:chgData name="Novak, Ana" userId="e4bf4a17-eda3-4319-b58a-39f2afd2a7bf" providerId="ADAL" clId="{ACBBCC52-12C4-4837-882F-1D22AB402F4D}" dt="2022-11-23T09:45:44.335" v="1636" actId="20577"/>
            <ac:spMkLst>
              <pc:docMk/>
              <pc:sldMasterMk cId="1461601672" sldId="2147483648"/>
              <pc:sldLayoutMk cId="2441638968" sldId="2147483650"/>
              <ac:spMk id="9" creationId="{C204BA09-71D6-0077-C07D-163D508AD495}"/>
            </ac:spMkLst>
          </pc:spChg>
        </pc:sldLayoutChg>
        <pc:sldLayoutChg chg="addSp delSp modSp mod">
          <pc:chgData name="Novak, Ana" userId="e4bf4a17-eda3-4319-b58a-39f2afd2a7bf" providerId="ADAL" clId="{ACBBCC52-12C4-4837-882F-1D22AB402F4D}" dt="2022-11-23T08:21:47.665" v="109"/>
          <pc:sldLayoutMkLst>
            <pc:docMk/>
            <pc:sldMasterMk cId="1461601672" sldId="2147483648"/>
            <pc:sldLayoutMk cId="2767756376" sldId="2147483657"/>
          </pc:sldLayoutMkLst>
          <pc:spChg chg="add mod">
            <ac:chgData name="Novak, Ana" userId="e4bf4a17-eda3-4319-b58a-39f2afd2a7bf" providerId="ADAL" clId="{ACBBCC52-12C4-4837-882F-1D22AB402F4D}" dt="2022-11-23T08:21:47.665" v="109"/>
            <ac:spMkLst>
              <pc:docMk/>
              <pc:sldMasterMk cId="1461601672" sldId="2147483648"/>
              <pc:sldLayoutMk cId="2767756376" sldId="2147483657"/>
              <ac:spMk id="7" creationId="{0C3057BF-D109-B0EE-0774-9192A8442053}"/>
            </ac:spMkLst>
          </pc:spChg>
          <pc:spChg chg="del">
            <ac:chgData name="Novak, Ana" userId="e4bf4a17-eda3-4319-b58a-39f2afd2a7bf" providerId="ADAL" clId="{ACBBCC52-12C4-4837-882F-1D22AB402F4D}" dt="2022-11-23T08:21:47.227" v="108" actId="478"/>
            <ac:spMkLst>
              <pc:docMk/>
              <pc:sldMasterMk cId="1461601672" sldId="2147483648"/>
              <pc:sldLayoutMk cId="2767756376" sldId="2147483657"/>
              <ac:spMk id="19" creationId="{A84A863D-3A8F-84CE-4A67-2C6566C5B3C8}"/>
            </ac:spMkLst>
          </pc:spChg>
        </pc:sldLayoutChg>
        <pc:sldLayoutChg chg="addSp delSp modSp mod">
          <pc:chgData name="Novak, Ana" userId="e4bf4a17-eda3-4319-b58a-39f2afd2a7bf" providerId="ADAL" clId="{ACBBCC52-12C4-4837-882F-1D22AB402F4D}" dt="2022-11-23T08:21:52.976" v="111"/>
          <pc:sldLayoutMkLst>
            <pc:docMk/>
            <pc:sldMasterMk cId="1461601672" sldId="2147483648"/>
            <pc:sldLayoutMk cId="1964773306" sldId="2147483658"/>
          </pc:sldLayoutMkLst>
          <pc:spChg chg="add mod">
            <ac:chgData name="Novak, Ana" userId="e4bf4a17-eda3-4319-b58a-39f2afd2a7bf" providerId="ADAL" clId="{ACBBCC52-12C4-4837-882F-1D22AB402F4D}" dt="2022-11-23T08:21:52.976" v="111"/>
            <ac:spMkLst>
              <pc:docMk/>
              <pc:sldMasterMk cId="1461601672" sldId="2147483648"/>
              <pc:sldLayoutMk cId="1964773306" sldId="2147483658"/>
              <ac:spMk id="2" creationId="{B4B49807-3B27-E59B-6D8D-831293002B87}"/>
            </ac:spMkLst>
          </pc:spChg>
          <pc:spChg chg="del">
            <ac:chgData name="Novak, Ana" userId="e4bf4a17-eda3-4319-b58a-39f2afd2a7bf" providerId="ADAL" clId="{ACBBCC52-12C4-4837-882F-1D22AB402F4D}" dt="2022-11-23T08:21:52.548" v="110" actId="478"/>
            <ac:spMkLst>
              <pc:docMk/>
              <pc:sldMasterMk cId="1461601672" sldId="2147483648"/>
              <pc:sldLayoutMk cId="1964773306" sldId="2147483658"/>
              <ac:spMk id="15" creationId="{E45FBE1B-08AC-D7E5-61C0-091BF0B8BEA2}"/>
            </ac:spMkLst>
          </pc:spChg>
        </pc:sldLayoutChg>
      </pc:sldMasterChg>
    </pc:docChg>
  </pc:docChgLst>
  <pc:docChgLst>
    <pc:chgData name="Novak, Ana" userId="e4bf4a17-eda3-4319-b58a-39f2afd2a7bf" providerId="ADAL" clId="{05D69C1F-039A-49DF-A931-B7CE4931BFD2}"/>
    <pc:docChg chg="modSld">
      <pc:chgData name="Novak, Ana" userId="e4bf4a17-eda3-4319-b58a-39f2afd2a7bf" providerId="ADAL" clId="{05D69C1F-039A-49DF-A931-B7CE4931BFD2}" dt="2022-06-13T08:31:47.508" v="1" actId="20577"/>
      <pc:docMkLst>
        <pc:docMk/>
      </pc:docMkLst>
      <pc:sldChg chg="modNotesTx">
        <pc:chgData name="Novak, Ana" userId="e4bf4a17-eda3-4319-b58a-39f2afd2a7bf" providerId="ADAL" clId="{05D69C1F-039A-49DF-A931-B7CE4931BFD2}" dt="2022-06-13T08:31:45.324" v="0" actId="20577"/>
        <pc:sldMkLst>
          <pc:docMk/>
          <pc:sldMk cId="2800849026" sldId="256"/>
        </pc:sldMkLst>
      </pc:sldChg>
      <pc:sldChg chg="modNotesTx">
        <pc:chgData name="Novak, Ana" userId="e4bf4a17-eda3-4319-b58a-39f2afd2a7bf" providerId="ADAL" clId="{05D69C1F-039A-49DF-A931-B7CE4931BFD2}" dt="2022-06-13T08:31:47.508" v="1" actId="20577"/>
        <pc:sldMkLst>
          <pc:docMk/>
          <pc:sldMk cId="4197347650" sldId="261"/>
        </pc:sldMkLst>
      </pc:sldChg>
    </pc:docChg>
  </pc:docChgLst>
  <pc:docChgLst>
    <pc:chgData name="Novak, Ana" userId="e4bf4a17-eda3-4319-b58a-39f2afd2a7bf" providerId="ADAL" clId="{987B2D78-1F4E-4689-8C06-ACEB00BE7239}"/>
    <pc:docChg chg="custSel addSld delSld modSld">
      <pc:chgData name="Novak, Ana" userId="e4bf4a17-eda3-4319-b58a-39f2afd2a7bf" providerId="ADAL" clId="{987B2D78-1F4E-4689-8C06-ACEB00BE7239}" dt="2022-05-31T12:59:31.487" v="18" actId="47"/>
      <pc:docMkLst>
        <pc:docMk/>
      </pc:docMkLst>
      <pc:sldChg chg="del">
        <pc:chgData name="Novak, Ana" userId="e4bf4a17-eda3-4319-b58a-39f2afd2a7bf" providerId="ADAL" clId="{987B2D78-1F4E-4689-8C06-ACEB00BE7239}" dt="2022-05-31T12:58:52.263" v="11" actId="47"/>
        <pc:sldMkLst>
          <pc:docMk/>
          <pc:sldMk cId="4041295967" sldId="260"/>
        </pc:sldMkLst>
      </pc:sldChg>
      <pc:sldChg chg="del">
        <pc:chgData name="Novak, Ana" userId="e4bf4a17-eda3-4319-b58a-39f2afd2a7bf" providerId="ADAL" clId="{987B2D78-1F4E-4689-8C06-ACEB00BE7239}" dt="2022-05-31T12:58:56.961" v="12" actId="47"/>
        <pc:sldMkLst>
          <pc:docMk/>
          <pc:sldMk cId="2375102737" sldId="270"/>
        </pc:sldMkLst>
      </pc:sldChg>
      <pc:sldChg chg="del">
        <pc:chgData name="Novak, Ana" userId="e4bf4a17-eda3-4319-b58a-39f2afd2a7bf" providerId="ADAL" clId="{987B2D78-1F4E-4689-8C06-ACEB00BE7239}" dt="2022-05-31T12:58:59.316" v="14" actId="47"/>
        <pc:sldMkLst>
          <pc:docMk/>
          <pc:sldMk cId="1784329122" sldId="271"/>
        </pc:sldMkLst>
      </pc:sldChg>
      <pc:sldChg chg="del">
        <pc:chgData name="Novak, Ana" userId="e4bf4a17-eda3-4319-b58a-39f2afd2a7bf" providerId="ADAL" clId="{987B2D78-1F4E-4689-8C06-ACEB00BE7239}" dt="2022-05-31T12:58:58.015" v="13" actId="47"/>
        <pc:sldMkLst>
          <pc:docMk/>
          <pc:sldMk cId="545994017" sldId="272"/>
        </pc:sldMkLst>
      </pc:sldChg>
      <pc:sldChg chg="del">
        <pc:chgData name="Novak, Ana" userId="e4bf4a17-eda3-4319-b58a-39f2afd2a7bf" providerId="ADAL" clId="{987B2D78-1F4E-4689-8C06-ACEB00BE7239}" dt="2022-05-31T12:58:59.971" v="15" actId="47"/>
        <pc:sldMkLst>
          <pc:docMk/>
          <pc:sldMk cId="4091900748" sldId="273"/>
        </pc:sldMkLst>
      </pc:sldChg>
      <pc:sldChg chg="addSp delSp modSp mod modAnim">
        <pc:chgData name="Novak, Ana" userId="e4bf4a17-eda3-4319-b58a-39f2afd2a7bf" providerId="ADAL" clId="{987B2D78-1F4E-4689-8C06-ACEB00BE7239}" dt="2022-05-31T12:59:15.237" v="16" actId="1076"/>
        <pc:sldMkLst>
          <pc:docMk/>
          <pc:sldMk cId="2110039306" sldId="278"/>
        </pc:sldMkLst>
        <pc:spChg chg="mod">
          <ac:chgData name="Novak, Ana" userId="e4bf4a17-eda3-4319-b58a-39f2afd2a7bf" providerId="ADAL" clId="{987B2D78-1F4E-4689-8C06-ACEB00BE7239}" dt="2022-05-31T12:59:15.237" v="16" actId="1076"/>
          <ac:spMkLst>
            <pc:docMk/>
            <pc:sldMk cId="2110039306" sldId="278"/>
            <ac:spMk id="2" creationId="{72FEE823-3628-3C53-1624-27D205907E19}"/>
          </ac:spMkLst>
        </pc:spChg>
        <pc:spChg chg="del">
          <ac:chgData name="Novak, Ana" userId="e4bf4a17-eda3-4319-b58a-39f2afd2a7bf" providerId="ADAL" clId="{987B2D78-1F4E-4689-8C06-ACEB00BE7239}" dt="2022-05-31T12:57:53.636" v="6" actId="478"/>
          <ac:spMkLst>
            <pc:docMk/>
            <pc:sldMk cId="2110039306" sldId="278"/>
            <ac:spMk id="3" creationId="{D6CDB9A9-998F-A5B1-CB6A-5EAFF99004B5}"/>
          </ac:spMkLst>
        </pc:spChg>
        <pc:spChg chg="add mod">
          <ac:chgData name="Novak, Ana" userId="e4bf4a17-eda3-4319-b58a-39f2afd2a7bf" providerId="ADAL" clId="{987B2D78-1F4E-4689-8C06-ACEB00BE7239}" dt="2022-05-31T12:59:15.237" v="16" actId="1076"/>
          <ac:spMkLst>
            <pc:docMk/>
            <pc:sldMk cId="2110039306" sldId="278"/>
            <ac:spMk id="5" creationId="{1FE2854A-DA50-67A1-B45C-2427FE641EE0}"/>
          </ac:spMkLst>
        </pc:spChg>
        <pc:spChg chg="add del mod">
          <ac:chgData name="Novak, Ana" userId="e4bf4a17-eda3-4319-b58a-39f2afd2a7bf" providerId="ADAL" clId="{987B2D78-1F4E-4689-8C06-ACEB00BE7239}" dt="2022-05-31T12:57:56.564" v="7" actId="478"/>
          <ac:spMkLst>
            <pc:docMk/>
            <pc:sldMk cId="2110039306" sldId="278"/>
            <ac:spMk id="7" creationId="{424C8183-7DB6-14BE-ED3C-973D7722222D}"/>
          </ac:spMkLst>
        </pc:spChg>
      </pc:sldChg>
      <pc:sldChg chg="new del">
        <pc:chgData name="Novak, Ana" userId="e4bf4a17-eda3-4319-b58a-39f2afd2a7bf" providerId="ADAL" clId="{987B2D78-1F4E-4689-8C06-ACEB00BE7239}" dt="2022-05-31T12:59:31.487" v="18" actId="47"/>
        <pc:sldMkLst>
          <pc:docMk/>
          <pc:sldMk cId="285435301" sldId="279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8E00DC-4EFE-43AF-8D45-769C308301F3}" type="doc">
      <dgm:prSet loTypeId="urn:microsoft.com/office/officeart/2005/8/layout/hProcess9" loCatId="process" qsTypeId="urn:microsoft.com/office/officeart/2005/8/quickstyle/simple1" qsCatId="simple" csTypeId="urn:microsoft.com/office/officeart/2005/8/colors/accent6_2" csCatId="accent6" phldr="1"/>
      <dgm:spPr/>
    </dgm:pt>
    <dgm:pt modelId="{3495226E-1C1F-4E6E-AF48-F3663DB61C5C}">
      <dgm:prSet phldrT="[besedilo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sl-SI" dirty="0">
              <a:latin typeface="Times New Roman" panose="02020603050405020304" pitchFamily="18" charset="0"/>
              <a:cs typeface="Times New Roman" panose="02020603050405020304" pitchFamily="18" charset="0"/>
            </a:rPr>
            <a:t>Znanstveno-raziskovalno okolje</a:t>
          </a:r>
        </a:p>
      </dgm:t>
    </dgm:pt>
    <dgm:pt modelId="{5EDE63E5-3652-4839-908C-737354E4474A}" type="parTrans" cxnId="{31BA8FFF-039A-4EF6-BB0F-3F86633C55EE}">
      <dgm:prSet/>
      <dgm:spPr/>
      <dgm:t>
        <a:bodyPr/>
        <a:lstStyle/>
        <a:p>
          <a:endParaRPr lang="sl-SI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BA2198-E91D-406C-9D9D-1A8D73B3D6B0}" type="sibTrans" cxnId="{31BA8FFF-039A-4EF6-BB0F-3F86633C55EE}">
      <dgm:prSet/>
      <dgm:spPr/>
      <dgm:t>
        <a:bodyPr/>
        <a:lstStyle/>
        <a:p>
          <a:endParaRPr lang="sl-SI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C217A2-9106-41CE-8743-B1DE9750DF5F}">
      <dgm:prSet phldrT="[besedilo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sl-SI" dirty="0">
              <a:latin typeface="Times New Roman" panose="02020603050405020304" pitchFamily="18" charset="0"/>
              <a:cs typeface="Times New Roman" panose="02020603050405020304" pitchFamily="18" charset="0"/>
            </a:rPr>
            <a:t>Kmetijski svetovalci</a:t>
          </a:r>
        </a:p>
      </dgm:t>
    </dgm:pt>
    <dgm:pt modelId="{3EB08B10-992F-416A-842E-11544A61BAFF}" type="parTrans" cxnId="{DF7C5295-CDA3-4D06-AF37-051BC88CFD9B}">
      <dgm:prSet/>
      <dgm:spPr/>
      <dgm:t>
        <a:bodyPr/>
        <a:lstStyle/>
        <a:p>
          <a:endParaRPr lang="sl-SI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0E9AB1-BB2F-4F7A-9C88-7DE658EA7416}" type="sibTrans" cxnId="{DF7C5295-CDA3-4D06-AF37-051BC88CFD9B}">
      <dgm:prSet/>
      <dgm:spPr/>
      <dgm:t>
        <a:bodyPr/>
        <a:lstStyle/>
        <a:p>
          <a:endParaRPr lang="sl-SI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E5E968-9501-49E6-8FDA-338A2FEA45C3}">
      <dgm:prSet phldrT="[besedilo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sl-SI" dirty="0">
              <a:latin typeface="Times New Roman" panose="02020603050405020304" pitchFamily="18" charset="0"/>
              <a:cs typeface="Times New Roman" panose="02020603050405020304" pitchFamily="18" charset="0"/>
            </a:rPr>
            <a:t>Kmetje</a:t>
          </a:r>
        </a:p>
      </dgm:t>
    </dgm:pt>
    <dgm:pt modelId="{AD4168EC-BEFA-4D05-9703-17295ABB76CF}" type="parTrans" cxnId="{290CC993-4C0C-403B-90E2-58A839FC89DB}">
      <dgm:prSet/>
      <dgm:spPr/>
      <dgm:t>
        <a:bodyPr/>
        <a:lstStyle/>
        <a:p>
          <a:endParaRPr lang="sl-SI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0DC943-F46C-43C7-BE50-D02CAB90C658}" type="sibTrans" cxnId="{290CC993-4C0C-403B-90E2-58A839FC89DB}">
      <dgm:prSet/>
      <dgm:spPr/>
      <dgm:t>
        <a:bodyPr/>
        <a:lstStyle/>
        <a:p>
          <a:endParaRPr lang="sl-SI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E4D541-ED70-404A-8A00-18BC98FC46AC}" type="pres">
      <dgm:prSet presAssocID="{068E00DC-4EFE-43AF-8D45-769C308301F3}" presName="CompostProcess" presStyleCnt="0">
        <dgm:presLayoutVars>
          <dgm:dir/>
          <dgm:resizeHandles val="exact"/>
        </dgm:presLayoutVars>
      </dgm:prSet>
      <dgm:spPr/>
    </dgm:pt>
    <dgm:pt modelId="{6B7CF7C9-1E15-4A85-B56C-C2B53DC818B6}" type="pres">
      <dgm:prSet presAssocID="{068E00DC-4EFE-43AF-8D45-769C308301F3}" presName="arrow" presStyleLbl="bgShp" presStyleIdx="0" presStyleCnt="1"/>
      <dgm:spPr/>
    </dgm:pt>
    <dgm:pt modelId="{48379862-1E7C-45F6-B33F-2CF562BB8D62}" type="pres">
      <dgm:prSet presAssocID="{068E00DC-4EFE-43AF-8D45-769C308301F3}" presName="linearProcess" presStyleCnt="0"/>
      <dgm:spPr/>
    </dgm:pt>
    <dgm:pt modelId="{0E43D9F4-6906-4EAB-B378-4C12544FE108}" type="pres">
      <dgm:prSet presAssocID="{3495226E-1C1F-4E6E-AF48-F3663DB61C5C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67AD0E2F-1401-4A8F-8E61-8BA28D65C76F}" type="pres">
      <dgm:prSet presAssocID="{CBBA2198-E91D-406C-9D9D-1A8D73B3D6B0}" presName="sibTrans" presStyleCnt="0"/>
      <dgm:spPr/>
    </dgm:pt>
    <dgm:pt modelId="{76189B1D-2FC9-49FA-BCFD-48017874C118}" type="pres">
      <dgm:prSet presAssocID="{EAC217A2-9106-41CE-8743-B1DE9750DF5F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E8624EDA-7DD7-401F-AC8B-2E43177D2E03}" type="pres">
      <dgm:prSet presAssocID="{FC0E9AB1-BB2F-4F7A-9C88-7DE658EA7416}" presName="sibTrans" presStyleCnt="0"/>
      <dgm:spPr/>
    </dgm:pt>
    <dgm:pt modelId="{B6676DC0-125C-43BD-97C9-C58F12378D9E}" type="pres">
      <dgm:prSet presAssocID="{E5E5E968-9501-49E6-8FDA-338A2FEA45C3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290CC993-4C0C-403B-90E2-58A839FC89DB}" srcId="{068E00DC-4EFE-43AF-8D45-769C308301F3}" destId="{E5E5E968-9501-49E6-8FDA-338A2FEA45C3}" srcOrd="2" destOrd="0" parTransId="{AD4168EC-BEFA-4D05-9703-17295ABB76CF}" sibTransId="{7B0DC943-F46C-43C7-BE50-D02CAB90C658}"/>
    <dgm:cxn modelId="{31BA8FFF-039A-4EF6-BB0F-3F86633C55EE}" srcId="{068E00DC-4EFE-43AF-8D45-769C308301F3}" destId="{3495226E-1C1F-4E6E-AF48-F3663DB61C5C}" srcOrd="0" destOrd="0" parTransId="{5EDE63E5-3652-4839-908C-737354E4474A}" sibTransId="{CBBA2198-E91D-406C-9D9D-1A8D73B3D6B0}"/>
    <dgm:cxn modelId="{EC191701-9C81-4F21-BC46-F5F01A9E6DDB}" type="presOf" srcId="{EAC217A2-9106-41CE-8743-B1DE9750DF5F}" destId="{76189B1D-2FC9-49FA-BCFD-48017874C118}" srcOrd="0" destOrd="0" presId="urn:microsoft.com/office/officeart/2005/8/layout/hProcess9"/>
    <dgm:cxn modelId="{9CC70D0E-4A3A-4CA8-B125-52709A6DF482}" type="presOf" srcId="{068E00DC-4EFE-43AF-8D45-769C308301F3}" destId="{1EE4D541-ED70-404A-8A00-18BC98FC46AC}" srcOrd="0" destOrd="0" presId="urn:microsoft.com/office/officeart/2005/8/layout/hProcess9"/>
    <dgm:cxn modelId="{950EA36C-00AF-49BC-AD9A-429D969D07BD}" type="presOf" srcId="{E5E5E968-9501-49E6-8FDA-338A2FEA45C3}" destId="{B6676DC0-125C-43BD-97C9-C58F12378D9E}" srcOrd="0" destOrd="0" presId="urn:microsoft.com/office/officeart/2005/8/layout/hProcess9"/>
    <dgm:cxn modelId="{2F08D265-EADF-4824-A7E7-DB88FA808D97}" type="presOf" srcId="{3495226E-1C1F-4E6E-AF48-F3663DB61C5C}" destId="{0E43D9F4-6906-4EAB-B378-4C12544FE108}" srcOrd="0" destOrd="0" presId="urn:microsoft.com/office/officeart/2005/8/layout/hProcess9"/>
    <dgm:cxn modelId="{DF7C5295-CDA3-4D06-AF37-051BC88CFD9B}" srcId="{068E00DC-4EFE-43AF-8D45-769C308301F3}" destId="{EAC217A2-9106-41CE-8743-B1DE9750DF5F}" srcOrd="1" destOrd="0" parTransId="{3EB08B10-992F-416A-842E-11544A61BAFF}" sibTransId="{FC0E9AB1-BB2F-4F7A-9C88-7DE658EA7416}"/>
    <dgm:cxn modelId="{B5C70E84-387C-4245-A4B8-5214FB34D593}" type="presParOf" srcId="{1EE4D541-ED70-404A-8A00-18BC98FC46AC}" destId="{6B7CF7C9-1E15-4A85-B56C-C2B53DC818B6}" srcOrd="0" destOrd="0" presId="urn:microsoft.com/office/officeart/2005/8/layout/hProcess9"/>
    <dgm:cxn modelId="{057FB559-28F5-4C6D-9395-784469A2E014}" type="presParOf" srcId="{1EE4D541-ED70-404A-8A00-18BC98FC46AC}" destId="{48379862-1E7C-45F6-B33F-2CF562BB8D62}" srcOrd="1" destOrd="0" presId="urn:microsoft.com/office/officeart/2005/8/layout/hProcess9"/>
    <dgm:cxn modelId="{C03D0CD4-36CA-433C-AD38-DDBF1442D908}" type="presParOf" srcId="{48379862-1E7C-45F6-B33F-2CF562BB8D62}" destId="{0E43D9F4-6906-4EAB-B378-4C12544FE108}" srcOrd="0" destOrd="0" presId="urn:microsoft.com/office/officeart/2005/8/layout/hProcess9"/>
    <dgm:cxn modelId="{25228840-24E0-471E-AF10-846FA250704A}" type="presParOf" srcId="{48379862-1E7C-45F6-B33F-2CF562BB8D62}" destId="{67AD0E2F-1401-4A8F-8E61-8BA28D65C76F}" srcOrd="1" destOrd="0" presId="urn:microsoft.com/office/officeart/2005/8/layout/hProcess9"/>
    <dgm:cxn modelId="{15CA76B4-89E3-4B8B-AF05-5355CB6ADDD5}" type="presParOf" srcId="{48379862-1E7C-45F6-B33F-2CF562BB8D62}" destId="{76189B1D-2FC9-49FA-BCFD-48017874C118}" srcOrd="2" destOrd="0" presId="urn:microsoft.com/office/officeart/2005/8/layout/hProcess9"/>
    <dgm:cxn modelId="{3B223553-F8D1-4CD0-9DE8-C9E207D39821}" type="presParOf" srcId="{48379862-1E7C-45F6-B33F-2CF562BB8D62}" destId="{E8624EDA-7DD7-401F-AC8B-2E43177D2E03}" srcOrd="3" destOrd="0" presId="urn:microsoft.com/office/officeart/2005/8/layout/hProcess9"/>
    <dgm:cxn modelId="{8F12A761-9ED4-4DDF-A401-258BFE8072F5}" type="presParOf" srcId="{48379862-1E7C-45F6-B33F-2CF562BB8D62}" destId="{B6676DC0-125C-43BD-97C9-C58F12378D9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7CF7C9-1E15-4A85-B56C-C2B53DC818B6}">
      <dsp:nvSpPr>
        <dsp:cNvPr id="0" name=""/>
        <dsp:cNvSpPr/>
      </dsp:nvSpPr>
      <dsp:spPr>
        <a:xfrm>
          <a:off x="406065" y="0"/>
          <a:ext cx="4602080" cy="1099515"/>
        </a:xfrm>
        <a:prstGeom prst="rightArrow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43D9F4-6906-4EAB-B378-4C12544FE108}">
      <dsp:nvSpPr>
        <dsp:cNvPr id="0" name=""/>
        <dsp:cNvSpPr/>
      </dsp:nvSpPr>
      <dsp:spPr>
        <a:xfrm>
          <a:off x="183469" y="329854"/>
          <a:ext cx="1624263" cy="439806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Znanstveno-raziskovalno okolje</a:t>
          </a:r>
        </a:p>
      </dsp:txBody>
      <dsp:txXfrm>
        <a:off x="204939" y="351324"/>
        <a:ext cx="1581323" cy="396866"/>
      </dsp:txXfrm>
    </dsp:sp>
    <dsp:sp modelId="{76189B1D-2FC9-49FA-BCFD-48017874C118}">
      <dsp:nvSpPr>
        <dsp:cNvPr id="0" name=""/>
        <dsp:cNvSpPr/>
      </dsp:nvSpPr>
      <dsp:spPr>
        <a:xfrm>
          <a:off x="1894974" y="329854"/>
          <a:ext cx="1624263" cy="439806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Kmetijski svetovalci</a:t>
          </a:r>
        </a:p>
      </dsp:txBody>
      <dsp:txXfrm>
        <a:off x="1916444" y="351324"/>
        <a:ext cx="1581323" cy="396866"/>
      </dsp:txXfrm>
    </dsp:sp>
    <dsp:sp modelId="{B6676DC0-125C-43BD-97C9-C58F12378D9E}">
      <dsp:nvSpPr>
        <dsp:cNvPr id="0" name=""/>
        <dsp:cNvSpPr/>
      </dsp:nvSpPr>
      <dsp:spPr>
        <a:xfrm>
          <a:off x="3606478" y="329854"/>
          <a:ext cx="1624263" cy="439806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Kmetje</a:t>
          </a:r>
        </a:p>
      </dsp:txBody>
      <dsp:txXfrm>
        <a:off x="3627948" y="351324"/>
        <a:ext cx="1581323" cy="3968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>
            <a:extLst>
              <a:ext uri="{FF2B5EF4-FFF2-40B4-BE49-F238E27FC236}">
                <a16:creationId xmlns:a16="http://schemas.microsoft.com/office/drawing/2014/main" id="{E1EF7A43-328B-D17C-6323-6EED15205A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8D9D6C15-5D72-BF4E-3553-D624B473175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D7625D-42B6-4E63-A087-4E8997D6F55C}" type="datetimeFigureOut">
              <a:rPr lang="sl-SI" smtClean="0"/>
              <a:t>06.12.2022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D86C4885-1E48-482E-970C-BB170FFD4C4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EF59B761-61ED-31CB-82C5-717D86257C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617FB-2C73-4F02-A6A7-5593D38069D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88772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AAAE8F-A77A-462F-80B1-E0C6DB21FEE7}" type="datetimeFigureOut">
              <a:rPr lang="sl-SI" smtClean="0"/>
              <a:t>06.12.2022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C277F3-900D-41A4-A303-77DDDB56902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69327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C277F3-900D-41A4-A303-77DDDB56902E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41177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C277F3-900D-41A4-A303-77DDDB56902E}" type="slidenum">
              <a:rPr lang="sl-SI" smtClean="0"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41262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microsoft.com/office/2007/relationships/hdphoto" Target="../media/hdphoto1.wdp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3664BA7-42C5-4EF0-AE9A-AE61A51E55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l">
              <a:defRPr sz="4400" b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l-SI" dirty="0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7D41273-EEC9-4E0B-BD49-8A4CE0285A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latin typeface="Garamond" panose="020204040303010108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dirty="0"/>
              <a:t>Kliknite, če želite urediti slog podnaslova matrice</a:t>
            </a:r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1FAD86B7-5473-4CA6-800C-1AAD06B128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30187" y="5873984"/>
            <a:ext cx="718868" cy="854525"/>
          </a:xfrm>
          <a:prstGeom prst="rect">
            <a:avLst/>
          </a:prstGeom>
        </p:spPr>
      </p:pic>
      <p:pic>
        <p:nvPicPr>
          <p:cNvPr id="10" name="Slika 9" descr="Slika, ki vsebuje besede besedilo&#10;&#10;Opis je samodejno ustvarjen">
            <a:extLst>
              <a:ext uri="{FF2B5EF4-FFF2-40B4-BE49-F238E27FC236}">
                <a16:creationId xmlns:a16="http://schemas.microsoft.com/office/drawing/2014/main" id="{2C5811A5-32FF-4041-B249-5B144F86208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2368" y="6283200"/>
            <a:ext cx="1156002" cy="243248"/>
          </a:xfrm>
          <a:prstGeom prst="rect">
            <a:avLst/>
          </a:prstGeom>
        </p:spPr>
      </p:pic>
      <p:pic>
        <p:nvPicPr>
          <p:cNvPr id="12" name="Slika 11">
            <a:extLst>
              <a:ext uri="{FF2B5EF4-FFF2-40B4-BE49-F238E27FC236}">
                <a16:creationId xmlns:a16="http://schemas.microsoft.com/office/drawing/2014/main" id="{3F37A6C4-D32E-44C1-9308-B2FC84D4442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53496" y="6078669"/>
            <a:ext cx="1059385" cy="459792"/>
          </a:xfrm>
          <a:prstGeom prst="rect">
            <a:avLst/>
          </a:prstGeom>
        </p:spPr>
      </p:pic>
      <p:pic>
        <p:nvPicPr>
          <p:cNvPr id="13" name="Slika 12">
            <a:extLst>
              <a:ext uri="{FF2B5EF4-FFF2-40B4-BE49-F238E27FC236}">
                <a16:creationId xmlns:a16="http://schemas.microsoft.com/office/drawing/2014/main" id="{6B137CB2-BC63-4403-A231-1A6C6B63A25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08589" y="6057999"/>
            <a:ext cx="900778" cy="492073"/>
          </a:xfrm>
          <a:prstGeom prst="rect">
            <a:avLst/>
          </a:prstGeom>
        </p:spPr>
      </p:pic>
      <p:pic>
        <p:nvPicPr>
          <p:cNvPr id="14" name="Slika 13">
            <a:extLst>
              <a:ext uri="{FF2B5EF4-FFF2-40B4-BE49-F238E27FC236}">
                <a16:creationId xmlns:a16="http://schemas.microsoft.com/office/drawing/2014/main" id="{E1DE5A7C-FA5D-4DFC-B67D-79896DADD31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41434" y="5730581"/>
            <a:ext cx="612355" cy="491694"/>
          </a:xfrm>
          <a:prstGeom prst="rect">
            <a:avLst/>
          </a:prstGeom>
        </p:spPr>
      </p:pic>
      <p:pic>
        <p:nvPicPr>
          <p:cNvPr id="15" name="Slika 14">
            <a:extLst>
              <a:ext uri="{FF2B5EF4-FFF2-40B4-BE49-F238E27FC236}">
                <a16:creationId xmlns:a16="http://schemas.microsoft.com/office/drawing/2014/main" id="{6D71533A-A0B3-40B2-AC0B-C91AB070459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19264" y="6238777"/>
            <a:ext cx="856696" cy="139576"/>
          </a:xfrm>
          <a:prstGeom prst="rect">
            <a:avLst/>
          </a:prstGeom>
        </p:spPr>
      </p:pic>
      <p:pic>
        <p:nvPicPr>
          <p:cNvPr id="16" name="Slika 15">
            <a:extLst>
              <a:ext uri="{FF2B5EF4-FFF2-40B4-BE49-F238E27FC236}">
                <a16:creationId xmlns:a16="http://schemas.microsoft.com/office/drawing/2014/main" id="{535BE706-2019-4F95-A6D4-725FA2468D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19264" y="6392270"/>
            <a:ext cx="856697" cy="123974"/>
          </a:xfrm>
          <a:prstGeom prst="rect">
            <a:avLst/>
          </a:prstGeom>
        </p:spPr>
      </p:pic>
      <p:pic>
        <p:nvPicPr>
          <p:cNvPr id="17" name="Slika 16">
            <a:extLst>
              <a:ext uri="{FF2B5EF4-FFF2-40B4-BE49-F238E27FC236}">
                <a16:creationId xmlns:a16="http://schemas.microsoft.com/office/drawing/2014/main" id="{A5E23B2F-8769-4702-B64A-BB14F2500E65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7303" y="5957635"/>
            <a:ext cx="616947" cy="616947"/>
          </a:xfrm>
          <a:prstGeom prst="rect">
            <a:avLst/>
          </a:prstGeom>
        </p:spPr>
      </p:pic>
      <p:pic>
        <p:nvPicPr>
          <p:cNvPr id="19" name="Slika 18">
            <a:extLst>
              <a:ext uri="{FF2B5EF4-FFF2-40B4-BE49-F238E27FC236}">
                <a16:creationId xmlns:a16="http://schemas.microsoft.com/office/drawing/2014/main" id="{15D43BEF-10A5-42B4-89BB-31042FDDADFB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5269" y="158772"/>
            <a:ext cx="1339107" cy="1339107"/>
          </a:xfrm>
          <a:prstGeom prst="rect">
            <a:avLst/>
          </a:prstGeom>
        </p:spPr>
      </p:pic>
      <p:sp>
        <p:nvSpPr>
          <p:cNvPr id="20" name="PoljeZBesedilom 19">
            <a:extLst>
              <a:ext uri="{FF2B5EF4-FFF2-40B4-BE49-F238E27FC236}">
                <a16:creationId xmlns:a16="http://schemas.microsoft.com/office/drawing/2014/main" id="{04B73524-CA62-4F8B-A4DC-058BA28B531C}"/>
              </a:ext>
            </a:extLst>
          </p:cNvPr>
          <p:cNvSpPr txBox="1"/>
          <p:nvPr userDrawn="1"/>
        </p:nvSpPr>
        <p:spPr>
          <a:xfrm>
            <a:off x="9830632" y="1269969"/>
            <a:ext cx="25483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100" b="1" dirty="0">
                <a:solidFill>
                  <a:schemeClr val="accent6"/>
                </a:solidFill>
                <a:latin typeface="+mj-lt"/>
              </a:rPr>
              <a:t>CPR Prenos znanja</a:t>
            </a:r>
          </a:p>
        </p:txBody>
      </p:sp>
      <p:sp>
        <p:nvSpPr>
          <p:cNvPr id="21" name="PoljeZBesedilom 20">
            <a:extLst>
              <a:ext uri="{FF2B5EF4-FFF2-40B4-BE49-F238E27FC236}">
                <a16:creationId xmlns:a16="http://schemas.microsoft.com/office/drawing/2014/main" id="{883DF28C-DFBA-4C2A-94F7-341B1061942D}"/>
              </a:ext>
            </a:extLst>
          </p:cNvPr>
          <p:cNvSpPr txBox="1"/>
          <p:nvPr userDrawn="1"/>
        </p:nvSpPr>
        <p:spPr>
          <a:xfrm>
            <a:off x="792368" y="5440511"/>
            <a:ext cx="40141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l-SI" sz="1400" b="0" dirty="0">
                <a:solidFill>
                  <a:schemeClr val="tx2"/>
                </a:solidFill>
                <a:latin typeface="+mn-lt"/>
              </a:rPr>
              <a:t>Financerja: </a:t>
            </a:r>
          </a:p>
        </p:txBody>
      </p:sp>
      <p:sp>
        <p:nvSpPr>
          <p:cNvPr id="22" name="PoljeZBesedilom 21">
            <a:extLst>
              <a:ext uri="{FF2B5EF4-FFF2-40B4-BE49-F238E27FC236}">
                <a16:creationId xmlns:a16="http://schemas.microsoft.com/office/drawing/2014/main" id="{B4F79DDC-58A2-4E11-8A3C-7CD0D4AED423}"/>
              </a:ext>
            </a:extLst>
          </p:cNvPr>
          <p:cNvSpPr txBox="1"/>
          <p:nvPr userDrawn="1"/>
        </p:nvSpPr>
        <p:spPr>
          <a:xfrm>
            <a:off x="7912185" y="5440511"/>
            <a:ext cx="40141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l-SI" sz="1400" b="0" dirty="0">
                <a:solidFill>
                  <a:schemeClr val="tx2"/>
                </a:solidFill>
                <a:latin typeface="+mn-lt"/>
              </a:rPr>
              <a:t>Sodelujoče organizacije:</a:t>
            </a:r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6AB314FD-5A36-986D-0E7B-B6F0A014C0EC}"/>
              </a:ext>
            </a:extLst>
          </p:cNvPr>
          <p:cNvSpPr txBox="1"/>
          <p:nvPr userDrawn="1"/>
        </p:nvSpPr>
        <p:spPr>
          <a:xfrm>
            <a:off x="1523999" y="1531579"/>
            <a:ext cx="97389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l-SI"/>
            </a:defPPr>
            <a:lvl1pPr algn="r">
              <a:defRPr b="1">
                <a:solidFill>
                  <a:schemeClr val="accent1"/>
                </a:solidFill>
                <a:latin typeface="+mj-lt"/>
              </a:defRPr>
            </a:lvl1pPr>
          </a:lstStyle>
          <a:p>
            <a:pPr lvl="0" algn="l"/>
            <a:r>
              <a:rPr lang="sl-SI" sz="2000" dirty="0">
                <a:solidFill>
                  <a:srgbClr val="5C897E"/>
                </a:solidFill>
              </a:rPr>
              <a:t>37. tradicionalni posvet javne službe kmetijskega svetovanja</a:t>
            </a:r>
          </a:p>
        </p:txBody>
      </p:sp>
    </p:spTree>
    <p:extLst>
      <p:ext uri="{BB962C8B-B14F-4D97-AF65-F5344CB8AC3E}">
        <p14:creationId xmlns:p14="http://schemas.microsoft.com/office/powerpoint/2010/main" val="1829112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4D666A1-ECC2-437F-8B66-8E10B0F7E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0030"/>
            <a:ext cx="10515600" cy="1325563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l-SI" dirty="0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363780B-7033-482A-B5EE-D647A4E7C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0530"/>
            <a:ext cx="10515600" cy="4351338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/>
            </a:lvl1pPr>
            <a:lvl2pPr>
              <a:buClr>
                <a:schemeClr val="accent2"/>
              </a:buClr>
              <a:defRPr sz="2000"/>
            </a:lvl2pPr>
            <a:lvl3pPr>
              <a:buClr>
                <a:schemeClr val="accent2"/>
              </a:buClr>
              <a:defRPr sz="1800"/>
            </a:lvl3pPr>
            <a:lvl4pPr>
              <a:buClr>
                <a:schemeClr val="accent2"/>
              </a:buClr>
              <a:defRPr sz="1600"/>
            </a:lvl4pPr>
            <a:lvl5pPr>
              <a:buClr>
                <a:schemeClr val="accent2"/>
              </a:buClr>
              <a:defRPr sz="1600"/>
            </a:lvl5pPr>
          </a:lstStyle>
          <a:p>
            <a:pPr lvl="0"/>
            <a:r>
              <a:rPr lang="sl-SI" dirty="0"/>
              <a:t>Kliknite za urejanje slogov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D6F1F186-EE95-A3C3-F1CA-1A0022EE1DA4}"/>
              </a:ext>
            </a:extLst>
          </p:cNvPr>
          <p:cNvGrpSpPr/>
          <p:nvPr userDrawn="1"/>
        </p:nvGrpSpPr>
        <p:grpSpPr>
          <a:xfrm>
            <a:off x="0" y="-42862"/>
            <a:ext cx="12192000" cy="546100"/>
            <a:chOff x="0" y="6311900"/>
            <a:chExt cx="12192000" cy="546100"/>
          </a:xfrm>
        </p:grpSpPr>
        <p:sp>
          <p:nvSpPr>
            <p:cNvPr id="7" name="Pravokotnik 6">
              <a:extLst>
                <a:ext uri="{FF2B5EF4-FFF2-40B4-BE49-F238E27FC236}">
                  <a16:creationId xmlns:a16="http://schemas.microsoft.com/office/drawing/2014/main" id="{87FB385C-2480-4C1D-8BCB-2A2BD1F11E3E}"/>
                </a:ext>
              </a:extLst>
            </p:cNvPr>
            <p:cNvSpPr/>
            <p:nvPr userDrawn="1"/>
          </p:nvSpPr>
          <p:spPr>
            <a:xfrm>
              <a:off x="0" y="6311900"/>
              <a:ext cx="12192000" cy="5461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 dirty="0"/>
            </a:p>
          </p:txBody>
        </p:sp>
        <p:pic>
          <p:nvPicPr>
            <p:cNvPr id="8" name="Slika 7">
              <a:extLst>
                <a:ext uri="{FF2B5EF4-FFF2-40B4-BE49-F238E27FC236}">
                  <a16:creationId xmlns:a16="http://schemas.microsoft.com/office/drawing/2014/main" id="{E2B5C37A-2819-4702-B009-C01ED3BFE0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email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63054" y="6356350"/>
              <a:ext cx="475146" cy="475146"/>
            </a:xfrm>
            <a:prstGeom prst="rect">
              <a:avLst/>
            </a:prstGeom>
          </p:spPr>
        </p:pic>
        <p:sp>
          <p:nvSpPr>
            <p:cNvPr id="11" name="PoljeZBesedilom 10">
              <a:extLst>
                <a:ext uri="{FF2B5EF4-FFF2-40B4-BE49-F238E27FC236}">
                  <a16:creationId xmlns:a16="http://schemas.microsoft.com/office/drawing/2014/main" id="{FF0F6B05-7D02-4DFA-98C8-C6F31A950B7B}"/>
                </a:ext>
              </a:extLst>
            </p:cNvPr>
            <p:cNvSpPr txBox="1"/>
            <p:nvPr userDrawn="1"/>
          </p:nvSpPr>
          <p:spPr>
            <a:xfrm>
              <a:off x="927340" y="6455423"/>
              <a:ext cx="6098874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sl-SI" sz="1200" b="1" dirty="0">
                  <a:solidFill>
                    <a:schemeClr val="accent6"/>
                  </a:solidFill>
                  <a:latin typeface="+mj-lt"/>
                </a:rPr>
                <a:t>CPR Prenos znanja</a:t>
              </a:r>
            </a:p>
          </p:txBody>
        </p:sp>
        <p:sp>
          <p:nvSpPr>
            <p:cNvPr id="9" name="Označba mesta številke diapozitiva 5">
              <a:extLst>
                <a:ext uri="{FF2B5EF4-FFF2-40B4-BE49-F238E27FC236}">
                  <a16:creationId xmlns:a16="http://schemas.microsoft.com/office/drawing/2014/main" id="{C204BA09-71D6-0077-C07D-163D508AD495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7528107" y="6431540"/>
              <a:ext cx="4162000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sl-SI"/>
              </a:defPPr>
              <a:lvl1pPr marL="0" algn="r" defTabSz="914400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r"/>
              <a:r>
                <a:rPr lang="sl-SI" sz="1200" dirty="0">
                  <a:solidFill>
                    <a:srgbClr val="5C897E"/>
                  </a:solidFill>
                </a:rPr>
                <a:t>37. tradicionalni posvet javne službe kmetijskega svetovanja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41638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1BE9E6B-E8A1-4670-A783-BA05CEF22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0257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D515F6A0-94CF-477D-AE09-5BAE7C328D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3629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dirty="0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28B8916C-1851-4B2D-A5A3-5C4A881646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2760207"/>
            <a:ext cx="5157787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873C7A01-C62E-4A7F-B279-2192D438B6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612" y="193629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dirty="0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BF7A5FF9-3846-4C4F-9A54-8CEF72F9B2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0612" y="2760207"/>
            <a:ext cx="5183188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grpSp>
        <p:nvGrpSpPr>
          <p:cNvPr id="15" name="Skupina 14">
            <a:extLst>
              <a:ext uri="{FF2B5EF4-FFF2-40B4-BE49-F238E27FC236}">
                <a16:creationId xmlns:a16="http://schemas.microsoft.com/office/drawing/2014/main" id="{D91511C8-D4BD-48B7-C290-54B471A697A8}"/>
              </a:ext>
            </a:extLst>
          </p:cNvPr>
          <p:cNvGrpSpPr/>
          <p:nvPr userDrawn="1"/>
        </p:nvGrpSpPr>
        <p:grpSpPr>
          <a:xfrm>
            <a:off x="0" y="-42862"/>
            <a:ext cx="12192000" cy="546100"/>
            <a:chOff x="0" y="6311900"/>
            <a:chExt cx="12192000" cy="546100"/>
          </a:xfrm>
        </p:grpSpPr>
        <p:sp>
          <p:nvSpPr>
            <p:cNvPr id="16" name="Pravokotnik 15">
              <a:extLst>
                <a:ext uri="{FF2B5EF4-FFF2-40B4-BE49-F238E27FC236}">
                  <a16:creationId xmlns:a16="http://schemas.microsoft.com/office/drawing/2014/main" id="{922AFBC6-9716-79F0-B670-461BDD19073F}"/>
                </a:ext>
              </a:extLst>
            </p:cNvPr>
            <p:cNvSpPr/>
            <p:nvPr userDrawn="1"/>
          </p:nvSpPr>
          <p:spPr>
            <a:xfrm>
              <a:off x="0" y="6311900"/>
              <a:ext cx="12192000" cy="5461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 dirty="0"/>
            </a:p>
          </p:txBody>
        </p:sp>
        <p:pic>
          <p:nvPicPr>
            <p:cNvPr id="17" name="Slika 16">
              <a:extLst>
                <a:ext uri="{FF2B5EF4-FFF2-40B4-BE49-F238E27FC236}">
                  <a16:creationId xmlns:a16="http://schemas.microsoft.com/office/drawing/2014/main" id="{A2317C94-9AC3-B060-4592-CDE38CF93D2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email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63054" y="6356350"/>
              <a:ext cx="475146" cy="475146"/>
            </a:xfrm>
            <a:prstGeom prst="rect">
              <a:avLst/>
            </a:prstGeom>
          </p:spPr>
        </p:pic>
        <p:sp>
          <p:nvSpPr>
            <p:cNvPr id="18" name="PoljeZBesedilom 17">
              <a:extLst>
                <a:ext uri="{FF2B5EF4-FFF2-40B4-BE49-F238E27FC236}">
                  <a16:creationId xmlns:a16="http://schemas.microsoft.com/office/drawing/2014/main" id="{2D51B14D-84E5-F111-7B13-C74514192AB6}"/>
                </a:ext>
              </a:extLst>
            </p:cNvPr>
            <p:cNvSpPr txBox="1"/>
            <p:nvPr userDrawn="1"/>
          </p:nvSpPr>
          <p:spPr>
            <a:xfrm>
              <a:off x="927340" y="6455423"/>
              <a:ext cx="6098874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sl-SI" sz="1200" b="1" dirty="0">
                  <a:solidFill>
                    <a:schemeClr val="accent6"/>
                  </a:solidFill>
                  <a:latin typeface="+mj-lt"/>
                </a:rPr>
                <a:t>CPR Prenos znanja</a:t>
              </a:r>
            </a:p>
          </p:txBody>
        </p:sp>
      </p:grpSp>
      <p:sp>
        <p:nvSpPr>
          <p:cNvPr id="7" name="Označba mesta številke diapozitiva 5">
            <a:extLst>
              <a:ext uri="{FF2B5EF4-FFF2-40B4-BE49-F238E27FC236}">
                <a16:creationId xmlns:a16="http://schemas.microsoft.com/office/drawing/2014/main" id="{0C3057BF-D109-B0EE-0774-9192A8442053}"/>
              </a:ext>
            </a:extLst>
          </p:cNvPr>
          <p:cNvSpPr txBox="1">
            <a:spLocks/>
          </p:cNvSpPr>
          <p:nvPr userDrawn="1"/>
        </p:nvSpPr>
        <p:spPr>
          <a:xfrm>
            <a:off x="7528107" y="76778"/>
            <a:ext cx="41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l-SI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sl-SI" sz="1200" dirty="0">
                <a:solidFill>
                  <a:srgbClr val="5C897E"/>
                </a:solidFill>
              </a:rPr>
              <a:t>37. Tradicionalni posvet javne službe kmetijskega svetovanja</a:t>
            </a:r>
          </a:p>
        </p:txBody>
      </p:sp>
    </p:spTree>
    <p:extLst>
      <p:ext uri="{BB962C8B-B14F-4D97-AF65-F5344CB8AC3E}">
        <p14:creationId xmlns:p14="http://schemas.microsoft.com/office/powerpoint/2010/main" val="2767756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avitev po me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Skupina 10">
            <a:extLst>
              <a:ext uri="{FF2B5EF4-FFF2-40B4-BE49-F238E27FC236}">
                <a16:creationId xmlns:a16="http://schemas.microsoft.com/office/drawing/2014/main" id="{EB775FD8-7216-5F08-2C4F-1A1283957CCC}"/>
              </a:ext>
            </a:extLst>
          </p:cNvPr>
          <p:cNvGrpSpPr/>
          <p:nvPr userDrawn="1"/>
        </p:nvGrpSpPr>
        <p:grpSpPr>
          <a:xfrm>
            <a:off x="0" y="-42862"/>
            <a:ext cx="12192000" cy="546100"/>
            <a:chOff x="0" y="6311900"/>
            <a:chExt cx="12192000" cy="546100"/>
          </a:xfrm>
        </p:grpSpPr>
        <p:sp>
          <p:nvSpPr>
            <p:cNvPr id="12" name="Pravokotnik 11">
              <a:extLst>
                <a:ext uri="{FF2B5EF4-FFF2-40B4-BE49-F238E27FC236}">
                  <a16:creationId xmlns:a16="http://schemas.microsoft.com/office/drawing/2014/main" id="{CB04902E-E124-EC64-893B-9EAB9ED77F91}"/>
                </a:ext>
              </a:extLst>
            </p:cNvPr>
            <p:cNvSpPr/>
            <p:nvPr userDrawn="1"/>
          </p:nvSpPr>
          <p:spPr>
            <a:xfrm>
              <a:off x="0" y="6311900"/>
              <a:ext cx="12192000" cy="5461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 dirty="0"/>
            </a:p>
          </p:txBody>
        </p:sp>
        <p:pic>
          <p:nvPicPr>
            <p:cNvPr id="13" name="Slika 12">
              <a:extLst>
                <a:ext uri="{FF2B5EF4-FFF2-40B4-BE49-F238E27FC236}">
                  <a16:creationId xmlns:a16="http://schemas.microsoft.com/office/drawing/2014/main" id="{F3741EE2-8E46-B7E8-C3CC-391453288B5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email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63054" y="6356350"/>
              <a:ext cx="475146" cy="475146"/>
            </a:xfrm>
            <a:prstGeom prst="rect">
              <a:avLst/>
            </a:prstGeom>
          </p:spPr>
        </p:pic>
        <p:sp>
          <p:nvSpPr>
            <p:cNvPr id="14" name="PoljeZBesedilom 13">
              <a:extLst>
                <a:ext uri="{FF2B5EF4-FFF2-40B4-BE49-F238E27FC236}">
                  <a16:creationId xmlns:a16="http://schemas.microsoft.com/office/drawing/2014/main" id="{E8D022FE-2548-E312-5DEC-A4B1632A326C}"/>
                </a:ext>
              </a:extLst>
            </p:cNvPr>
            <p:cNvSpPr txBox="1"/>
            <p:nvPr userDrawn="1"/>
          </p:nvSpPr>
          <p:spPr>
            <a:xfrm>
              <a:off x="927340" y="6455423"/>
              <a:ext cx="6098874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sl-SI" sz="1200" b="1" dirty="0">
                  <a:solidFill>
                    <a:schemeClr val="accent6"/>
                  </a:solidFill>
                  <a:latin typeface="+mj-lt"/>
                </a:rPr>
                <a:t>CPR Prenos znanja</a:t>
              </a:r>
            </a:p>
          </p:txBody>
        </p:sp>
      </p:grpSp>
      <p:sp>
        <p:nvSpPr>
          <p:cNvPr id="2" name="Označba mesta številke diapozitiva 5">
            <a:extLst>
              <a:ext uri="{FF2B5EF4-FFF2-40B4-BE49-F238E27FC236}">
                <a16:creationId xmlns:a16="http://schemas.microsoft.com/office/drawing/2014/main" id="{B4B49807-3B27-E59B-6D8D-831293002B87}"/>
              </a:ext>
            </a:extLst>
          </p:cNvPr>
          <p:cNvSpPr txBox="1">
            <a:spLocks/>
          </p:cNvSpPr>
          <p:nvPr userDrawn="1"/>
        </p:nvSpPr>
        <p:spPr>
          <a:xfrm>
            <a:off x="7528107" y="76778"/>
            <a:ext cx="41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l-SI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sl-SI" sz="1200" dirty="0">
                <a:solidFill>
                  <a:srgbClr val="5C897E"/>
                </a:solidFill>
              </a:rPr>
              <a:t>37. Tradicionalni posvet javne službe kmetijskega svetovanja</a:t>
            </a:r>
          </a:p>
        </p:txBody>
      </p:sp>
    </p:spTree>
    <p:extLst>
      <p:ext uri="{BB962C8B-B14F-4D97-AF65-F5344CB8AC3E}">
        <p14:creationId xmlns:p14="http://schemas.microsoft.com/office/powerpoint/2010/main" val="1964773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stavitev po me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CDA71D7-933D-3645-E8D8-521BC5B09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A8766945-BD79-DAAA-A6D5-37CDE8711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09C3-0DB2-4418-BBD0-338EC9013AF7}" type="datetimeFigureOut">
              <a:rPr lang="sl-SI" smtClean="0"/>
              <a:t>06.12.2022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5BDDB3E0-271D-7031-B985-2027692D6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40A32E21-E877-A4E6-40A7-66387D5DC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D784-3D9F-4581-89A7-65FAEF179BF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4662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1228F2A4-F5CD-4B9E-8483-F1AEB076D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dirty="0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F7C4DD87-8B92-43F4-A130-D728CC630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dirty="0"/>
              <a:t>Kliknite za urejanje slogov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91967AC9-077E-427A-B11C-1C386B9C8E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309C3-0DB2-4418-BBD0-338EC9013AF7}" type="datetimeFigureOut">
              <a:rPr lang="sl-SI" smtClean="0"/>
              <a:t>06.12.2022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FF20BC3D-5206-47BE-B43E-6B772EAEA0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 dirty="0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931533E1-3122-4D95-BC1A-8259D8F304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2D784-3D9F-4581-89A7-65FAEF179BF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61601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8" r:id="rId4"/>
    <p:sldLayoutId id="2147483659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300"/>
        </a:spcAft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BBF0289-1B41-4B43-BA11-314F9A49BD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Pristopi k prenosu znanja na OMD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6563A73-181E-4DF6-8104-B77E895192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67150"/>
            <a:ext cx="9144000" cy="1390650"/>
          </a:xfrm>
        </p:spPr>
        <p:txBody>
          <a:bodyPr/>
          <a:lstStyle/>
          <a:p>
            <a:r>
              <a:rPr lang="sl-SI" dirty="0"/>
              <a:t>Ana Novak, Biotehniška fakulteta UL</a:t>
            </a:r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id="{3494D7A7-F4CE-B65E-8BC0-7BD3541F5C0C}"/>
              </a:ext>
            </a:extLst>
          </p:cNvPr>
          <p:cNvSpPr txBox="1"/>
          <p:nvPr/>
        </p:nvSpPr>
        <p:spPr>
          <a:xfrm>
            <a:off x="1524000" y="4377809"/>
            <a:ext cx="84726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sl-SI" sz="1800" dirty="0">
                <a:solidFill>
                  <a:schemeClr val="accent1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CRP V4-2020 Pristopi in vrednotenje uspešnosti prenosa znanja na področju varstva okolja in narave v kmetijstvu</a:t>
            </a:r>
            <a:endParaRPr lang="sl-SI" sz="1100" dirty="0">
              <a:solidFill>
                <a:schemeClr val="accent1">
                  <a:lumMod val="50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849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46DA22C-BBDC-6BEC-0B85-0B649589E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68D46F66-FC75-B10D-DDDC-E4B0DB44E64C}"/>
              </a:ext>
            </a:extLst>
          </p:cNvPr>
          <p:cNvGrpSpPr/>
          <p:nvPr/>
        </p:nvGrpSpPr>
        <p:grpSpPr>
          <a:xfrm>
            <a:off x="1105755" y="887499"/>
            <a:ext cx="9980489" cy="5763561"/>
            <a:chOff x="1109708" y="615651"/>
            <a:chExt cx="9980489" cy="5763561"/>
          </a:xfrm>
        </p:grpSpPr>
        <p:sp>
          <p:nvSpPr>
            <p:cNvPr id="5" name="Pravokotnik 4">
              <a:extLst>
                <a:ext uri="{FF2B5EF4-FFF2-40B4-BE49-F238E27FC236}">
                  <a16:creationId xmlns:a16="http://schemas.microsoft.com/office/drawing/2014/main" id="{4E2D8548-CAB0-D9A6-DAB2-B3ED40BE50C3}"/>
                </a:ext>
              </a:extLst>
            </p:cNvPr>
            <p:cNvSpPr/>
            <p:nvPr/>
          </p:nvSpPr>
          <p:spPr>
            <a:xfrm>
              <a:off x="6112789" y="615651"/>
              <a:ext cx="4977408" cy="277265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 sz="1600"/>
            </a:p>
          </p:txBody>
        </p:sp>
        <p:sp>
          <p:nvSpPr>
            <p:cNvPr id="6" name="Pravokotnik 5">
              <a:extLst>
                <a:ext uri="{FF2B5EF4-FFF2-40B4-BE49-F238E27FC236}">
                  <a16:creationId xmlns:a16="http://schemas.microsoft.com/office/drawing/2014/main" id="{0842E79F-0CE3-982F-62EC-021CCC168651}"/>
                </a:ext>
              </a:extLst>
            </p:cNvPr>
            <p:cNvSpPr/>
            <p:nvPr/>
          </p:nvSpPr>
          <p:spPr>
            <a:xfrm>
              <a:off x="1109708" y="615651"/>
              <a:ext cx="4977408" cy="278495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 sz="1600"/>
            </a:p>
          </p:txBody>
        </p:sp>
        <p:sp>
          <p:nvSpPr>
            <p:cNvPr id="7" name="Pravokotnik 6">
              <a:extLst>
                <a:ext uri="{FF2B5EF4-FFF2-40B4-BE49-F238E27FC236}">
                  <a16:creationId xmlns:a16="http://schemas.microsoft.com/office/drawing/2014/main" id="{63CB7C4F-3D27-555C-D2D3-3FDFEDFEE8F6}"/>
                </a:ext>
              </a:extLst>
            </p:cNvPr>
            <p:cNvSpPr/>
            <p:nvPr/>
          </p:nvSpPr>
          <p:spPr>
            <a:xfrm>
              <a:off x="6112789" y="3414942"/>
              <a:ext cx="4977408" cy="29642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 sz="1600"/>
            </a:p>
          </p:txBody>
        </p:sp>
        <p:cxnSp>
          <p:nvCxnSpPr>
            <p:cNvPr id="8" name="Raven puščični povezovalnik 7">
              <a:extLst>
                <a:ext uri="{FF2B5EF4-FFF2-40B4-BE49-F238E27FC236}">
                  <a16:creationId xmlns:a16="http://schemas.microsoft.com/office/drawing/2014/main" id="{D60B35AD-CEF4-B626-166D-FC9C2EFC0226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0" y="1363581"/>
              <a:ext cx="0" cy="4211053"/>
            </a:xfrm>
            <a:prstGeom prst="straightConnector1">
              <a:avLst/>
            </a:prstGeom>
            <a:ln w="28575">
              <a:solidFill>
                <a:schemeClr val="accent6">
                  <a:lumMod val="75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" name="Raven puščični povezovalnik 8">
              <a:extLst>
                <a:ext uri="{FF2B5EF4-FFF2-40B4-BE49-F238E27FC236}">
                  <a16:creationId xmlns:a16="http://schemas.microsoft.com/office/drawing/2014/main" id="{7EFFB482-251A-06C1-4056-4B12147AB4FD}"/>
                </a:ext>
              </a:extLst>
            </p:cNvPr>
            <p:cNvCxnSpPr>
              <a:cxnSpLocks/>
              <a:stCxn id="12" idx="0"/>
              <a:endCxn id="11" idx="0"/>
            </p:cNvCxnSpPr>
            <p:nvPr/>
          </p:nvCxnSpPr>
          <p:spPr>
            <a:xfrm flipH="1">
              <a:off x="2197763" y="3400602"/>
              <a:ext cx="7804495" cy="0"/>
            </a:xfrm>
            <a:prstGeom prst="straightConnector1">
              <a:avLst/>
            </a:prstGeom>
            <a:ln w="28575">
              <a:solidFill>
                <a:schemeClr val="accent6">
                  <a:lumMod val="75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0" name="PoljeZBesedilom 9">
              <a:extLst>
                <a:ext uri="{FF2B5EF4-FFF2-40B4-BE49-F238E27FC236}">
                  <a16:creationId xmlns:a16="http://schemas.microsoft.com/office/drawing/2014/main" id="{B07440CC-1CC4-C620-1974-B0D27847F0E0}"/>
                </a:ext>
              </a:extLst>
            </p:cNvPr>
            <p:cNvSpPr txBox="1"/>
            <p:nvPr/>
          </p:nvSpPr>
          <p:spPr>
            <a:xfrm>
              <a:off x="1234917" y="2453133"/>
              <a:ext cx="2288910" cy="578882"/>
            </a:xfrm>
            <a:prstGeom prst="flowChartAlternateProcess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1400" b="1" dirty="0">
                  <a:cs typeface="Times New Roman" panose="02020603050405020304" pitchFamily="18" charset="0"/>
                </a:rPr>
                <a:t>Webcast</a:t>
              </a:r>
              <a:r>
                <a:rPr lang="sl-SI" sz="1400" dirty="0">
                  <a:cs typeface="Times New Roman" panose="02020603050405020304" pitchFamily="18" charset="0"/>
                </a:rPr>
                <a:t> = prenos v živo brez interakcije</a:t>
              </a:r>
            </a:p>
          </p:txBody>
        </p:sp>
        <p:sp>
          <p:nvSpPr>
            <p:cNvPr id="11" name="PoljeZBesedilom 10">
              <a:extLst>
                <a:ext uri="{FF2B5EF4-FFF2-40B4-BE49-F238E27FC236}">
                  <a16:creationId xmlns:a16="http://schemas.microsoft.com/office/drawing/2014/main" id="{E5A07040-C34D-5E79-C119-42725A0957EC}"/>
                </a:ext>
              </a:extLst>
            </p:cNvPr>
            <p:cNvSpPr txBox="1"/>
            <p:nvPr/>
          </p:nvSpPr>
          <p:spPr>
            <a:xfrm>
              <a:off x="1323469" y="3400602"/>
              <a:ext cx="1748587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sl-SI" b="1" dirty="0">
                  <a:cs typeface="Times New Roman" panose="02020603050405020304" pitchFamily="18" charset="0"/>
                </a:rPr>
                <a:t>Nizka raven vključenosti</a:t>
              </a:r>
            </a:p>
          </p:txBody>
        </p:sp>
        <p:sp>
          <p:nvSpPr>
            <p:cNvPr id="12" name="PoljeZBesedilom 11">
              <a:extLst>
                <a:ext uri="{FF2B5EF4-FFF2-40B4-BE49-F238E27FC236}">
                  <a16:creationId xmlns:a16="http://schemas.microsoft.com/office/drawing/2014/main" id="{2ACD4CE8-F4BA-21F5-D548-F7F3885845DA}"/>
                </a:ext>
              </a:extLst>
            </p:cNvPr>
            <p:cNvSpPr txBox="1"/>
            <p:nvPr/>
          </p:nvSpPr>
          <p:spPr>
            <a:xfrm>
              <a:off x="9119943" y="3400602"/>
              <a:ext cx="1764629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sl-SI" b="1" dirty="0">
                  <a:cs typeface="Times New Roman" panose="02020603050405020304" pitchFamily="18" charset="0"/>
                </a:rPr>
                <a:t>Visoka raven vključenosti</a:t>
              </a:r>
            </a:p>
          </p:txBody>
        </p:sp>
        <p:sp>
          <p:nvSpPr>
            <p:cNvPr id="13" name="PoljeZBesedilom 12">
              <a:extLst>
                <a:ext uri="{FF2B5EF4-FFF2-40B4-BE49-F238E27FC236}">
                  <a16:creationId xmlns:a16="http://schemas.microsoft.com/office/drawing/2014/main" id="{AE0C8CEB-97D5-DF0E-7692-EEA791F7AA4A}"/>
                </a:ext>
              </a:extLst>
            </p:cNvPr>
            <p:cNvSpPr txBox="1"/>
            <p:nvPr/>
          </p:nvSpPr>
          <p:spPr>
            <a:xfrm>
              <a:off x="5033212" y="615653"/>
              <a:ext cx="2125578" cy="715089"/>
            </a:xfrm>
            <a:prstGeom prst="round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b="1" dirty="0">
                  <a:cs typeface="Times New Roman" panose="02020603050405020304" pitchFamily="18" charset="0"/>
                </a:rPr>
                <a:t>Veliko udeležencev</a:t>
              </a:r>
            </a:p>
          </p:txBody>
        </p:sp>
        <p:sp>
          <p:nvSpPr>
            <p:cNvPr id="14" name="PoljeZBesedilom 13">
              <a:extLst>
                <a:ext uri="{FF2B5EF4-FFF2-40B4-BE49-F238E27FC236}">
                  <a16:creationId xmlns:a16="http://schemas.microsoft.com/office/drawing/2014/main" id="{948E421E-58F7-FB76-08B6-F67FCBCF261A}"/>
                </a:ext>
              </a:extLst>
            </p:cNvPr>
            <p:cNvSpPr txBox="1"/>
            <p:nvPr/>
          </p:nvSpPr>
          <p:spPr>
            <a:xfrm>
              <a:off x="5057274" y="5602855"/>
              <a:ext cx="2125578" cy="408623"/>
            </a:xfrm>
            <a:prstGeom prst="round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b="1" dirty="0">
                  <a:cs typeface="Times New Roman" panose="02020603050405020304" pitchFamily="18" charset="0"/>
                </a:rPr>
                <a:t>Malo udeležencev</a:t>
              </a:r>
            </a:p>
          </p:txBody>
        </p:sp>
        <p:sp>
          <p:nvSpPr>
            <p:cNvPr id="15" name="PoljeZBesedilom 14">
              <a:extLst>
                <a:ext uri="{FF2B5EF4-FFF2-40B4-BE49-F238E27FC236}">
                  <a16:creationId xmlns:a16="http://schemas.microsoft.com/office/drawing/2014/main" id="{7878D104-D4D2-0E1C-603D-39AE211F42C6}"/>
                </a:ext>
              </a:extLst>
            </p:cNvPr>
            <p:cNvSpPr txBox="1"/>
            <p:nvPr/>
          </p:nvSpPr>
          <p:spPr>
            <a:xfrm>
              <a:off x="6469797" y="1687645"/>
              <a:ext cx="1957137" cy="817245"/>
            </a:xfrm>
            <a:prstGeom prst="flowChartAlternateProcess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1400" b="1" dirty="0">
                  <a:cs typeface="Times New Roman" panose="02020603050405020304" pitchFamily="18" charset="0"/>
                </a:rPr>
                <a:t>Webinar</a:t>
              </a:r>
              <a:r>
                <a:rPr lang="sl-SI" sz="1400" dirty="0">
                  <a:cs typeface="Times New Roman" panose="02020603050405020304" pitchFamily="18" charset="0"/>
                </a:rPr>
                <a:t> = prenos predavanja v živo z možnostjo interakcije</a:t>
              </a:r>
            </a:p>
          </p:txBody>
        </p:sp>
        <p:sp>
          <p:nvSpPr>
            <p:cNvPr id="16" name="PoljeZBesedilom 15">
              <a:extLst>
                <a:ext uri="{FF2B5EF4-FFF2-40B4-BE49-F238E27FC236}">
                  <a16:creationId xmlns:a16="http://schemas.microsoft.com/office/drawing/2014/main" id="{C9C6A37F-DF4D-13B0-E026-781F0E608DD1}"/>
                </a:ext>
              </a:extLst>
            </p:cNvPr>
            <p:cNvSpPr txBox="1"/>
            <p:nvPr/>
          </p:nvSpPr>
          <p:spPr>
            <a:xfrm>
              <a:off x="8496890" y="1698058"/>
              <a:ext cx="1982239" cy="817245"/>
            </a:xfrm>
            <a:prstGeom prst="flowChartAlternateProcess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1400" b="1" dirty="0">
                  <a:cs typeface="Times New Roman" panose="02020603050405020304" pitchFamily="18" charset="0"/>
                </a:rPr>
                <a:t>Farminar </a:t>
              </a:r>
              <a:r>
                <a:rPr lang="sl-SI" sz="1400" dirty="0">
                  <a:cs typeface="Times New Roman" panose="02020603050405020304" pitchFamily="18" charset="0"/>
                </a:rPr>
                <a:t>=</a:t>
              </a:r>
              <a:r>
                <a:rPr lang="sl-SI" sz="1400" b="1" dirty="0">
                  <a:cs typeface="Times New Roman" panose="02020603050405020304" pitchFamily="18" charset="0"/>
                </a:rPr>
                <a:t> </a:t>
              </a:r>
              <a:r>
                <a:rPr lang="sl-SI" sz="1400" dirty="0">
                  <a:cs typeface="Times New Roman" panose="02020603050405020304" pitchFamily="18" charset="0"/>
                </a:rPr>
                <a:t>prenos</a:t>
              </a:r>
              <a:r>
                <a:rPr lang="sl-SI" sz="1400" b="1" dirty="0">
                  <a:cs typeface="Times New Roman" panose="02020603050405020304" pitchFamily="18" charset="0"/>
                </a:rPr>
                <a:t> </a:t>
              </a:r>
              <a:r>
                <a:rPr lang="sl-SI" sz="1400" dirty="0">
                  <a:cs typeface="Times New Roman" panose="02020603050405020304" pitchFamily="18" charset="0"/>
                </a:rPr>
                <a:t>demonstracije v živo z možnostjo interakcije</a:t>
              </a:r>
            </a:p>
          </p:txBody>
        </p:sp>
        <p:sp>
          <p:nvSpPr>
            <p:cNvPr id="17" name="PoljeZBesedilom 16">
              <a:extLst>
                <a:ext uri="{FF2B5EF4-FFF2-40B4-BE49-F238E27FC236}">
                  <a16:creationId xmlns:a16="http://schemas.microsoft.com/office/drawing/2014/main" id="{00E62AAF-B525-8DD2-D22D-C3B048B532F8}"/>
                </a:ext>
              </a:extLst>
            </p:cNvPr>
            <p:cNvSpPr txBox="1"/>
            <p:nvPr/>
          </p:nvSpPr>
          <p:spPr>
            <a:xfrm>
              <a:off x="8584700" y="5159942"/>
              <a:ext cx="1982237" cy="578882"/>
            </a:xfrm>
            <a:prstGeom prst="flowChartAlternateProcess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1400" b="1" dirty="0">
                  <a:cs typeface="Times New Roman" panose="02020603050405020304" pitchFamily="18" charset="0"/>
                </a:rPr>
                <a:t>Spletna delavnica manjše skupine</a:t>
              </a:r>
              <a:endParaRPr lang="sl-SI" sz="1400" dirty="0">
                <a:cs typeface="Times New Roman" panose="02020603050405020304" pitchFamily="18" charset="0"/>
              </a:endParaRPr>
            </a:p>
          </p:txBody>
        </p:sp>
        <p:sp>
          <p:nvSpPr>
            <p:cNvPr id="18" name="PoljeZBesedilom 17">
              <a:extLst>
                <a:ext uri="{FF2B5EF4-FFF2-40B4-BE49-F238E27FC236}">
                  <a16:creationId xmlns:a16="http://schemas.microsoft.com/office/drawing/2014/main" id="{B43B8A91-F570-F99C-6B8F-49EF17BE2E7B}"/>
                </a:ext>
              </a:extLst>
            </p:cNvPr>
            <p:cNvSpPr txBox="1"/>
            <p:nvPr/>
          </p:nvSpPr>
          <p:spPr>
            <a:xfrm>
              <a:off x="6474414" y="3834230"/>
              <a:ext cx="1952521" cy="1055608"/>
            </a:xfrm>
            <a:prstGeom prst="flowChartAlternateProcess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1400" b="1" dirty="0">
                  <a:cs typeface="Times New Roman" panose="02020603050405020304" pitchFamily="18" charset="0"/>
                </a:rPr>
                <a:t>Razprava na forumu ali v klepetu </a:t>
              </a:r>
              <a:r>
                <a:rPr lang="sl-SI" sz="1400" dirty="0">
                  <a:cs typeface="Times New Roman" panose="02020603050405020304" pitchFamily="18" charset="0"/>
                </a:rPr>
                <a:t>(WhatsApp, Viber)</a:t>
              </a:r>
            </a:p>
          </p:txBody>
        </p:sp>
        <p:sp>
          <p:nvSpPr>
            <p:cNvPr id="19" name="PoljeZBesedilom 18">
              <a:extLst>
                <a:ext uri="{FF2B5EF4-FFF2-40B4-BE49-F238E27FC236}">
                  <a16:creationId xmlns:a16="http://schemas.microsoft.com/office/drawing/2014/main" id="{4237CF5F-CD61-46BB-9DE1-9AA58271CF28}"/>
                </a:ext>
              </a:extLst>
            </p:cNvPr>
            <p:cNvSpPr txBox="1"/>
            <p:nvPr/>
          </p:nvSpPr>
          <p:spPr>
            <a:xfrm>
              <a:off x="3750983" y="1705645"/>
              <a:ext cx="2110542" cy="817245"/>
            </a:xfrm>
            <a:prstGeom prst="flowChartAlternateProcess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1400" b="1" dirty="0">
                  <a:cs typeface="Times New Roman" panose="02020603050405020304" pitchFamily="18" charset="0"/>
                </a:rPr>
                <a:t>Informiranje preko družbenih omrežji </a:t>
              </a:r>
              <a:r>
                <a:rPr lang="sl-SI" sz="1400" dirty="0">
                  <a:cs typeface="Times New Roman" panose="02020603050405020304" pitchFamily="18" charset="0"/>
                </a:rPr>
                <a:t>(FB, Twitter)</a:t>
              </a:r>
            </a:p>
          </p:txBody>
        </p:sp>
        <p:sp>
          <p:nvSpPr>
            <p:cNvPr id="20" name="PoljeZBesedilom 19">
              <a:extLst>
                <a:ext uri="{FF2B5EF4-FFF2-40B4-BE49-F238E27FC236}">
                  <a16:creationId xmlns:a16="http://schemas.microsoft.com/office/drawing/2014/main" id="{ABAC6E92-3E32-C90F-74B4-33E699376C01}"/>
                </a:ext>
              </a:extLst>
            </p:cNvPr>
            <p:cNvSpPr txBox="1"/>
            <p:nvPr/>
          </p:nvSpPr>
          <p:spPr>
            <a:xfrm>
              <a:off x="1247858" y="1914465"/>
              <a:ext cx="2275973" cy="340519"/>
            </a:xfrm>
            <a:prstGeom prst="flowChartAlternateProcess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1400" b="1" dirty="0">
                  <a:cs typeface="Times New Roman" panose="02020603050405020304" pitchFamily="18" charset="0"/>
                </a:rPr>
                <a:t>Podcast</a:t>
              </a:r>
              <a:r>
                <a:rPr lang="sl-SI" sz="1400" dirty="0">
                  <a:cs typeface="Times New Roman" panose="02020603050405020304" pitchFamily="18" charset="0"/>
                </a:rPr>
                <a:t> = avdio vsebina</a:t>
              </a:r>
            </a:p>
          </p:txBody>
        </p:sp>
        <p:sp>
          <p:nvSpPr>
            <p:cNvPr id="21" name="PoljeZBesedilom 20">
              <a:extLst>
                <a:ext uri="{FF2B5EF4-FFF2-40B4-BE49-F238E27FC236}">
                  <a16:creationId xmlns:a16="http://schemas.microsoft.com/office/drawing/2014/main" id="{8B506408-2B0C-4F17-1B96-01A6628E7060}"/>
                </a:ext>
              </a:extLst>
            </p:cNvPr>
            <p:cNvSpPr txBox="1"/>
            <p:nvPr/>
          </p:nvSpPr>
          <p:spPr>
            <a:xfrm>
              <a:off x="1247859" y="1363581"/>
              <a:ext cx="2275973" cy="340519"/>
            </a:xfrm>
            <a:prstGeom prst="flowChartAlternateProcess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1400" b="1" dirty="0">
                  <a:cs typeface="Times New Roman" panose="02020603050405020304" pitchFamily="18" charset="0"/>
                </a:rPr>
                <a:t>Spletne strani</a:t>
              </a:r>
              <a:endParaRPr lang="sl-SI" sz="1400" dirty="0">
                <a:cs typeface="Times New Roman" panose="02020603050405020304" pitchFamily="18" charset="0"/>
              </a:endParaRPr>
            </a:p>
          </p:txBody>
        </p:sp>
        <p:sp>
          <p:nvSpPr>
            <p:cNvPr id="22" name="PoljeZBesedilom 21">
              <a:extLst>
                <a:ext uri="{FF2B5EF4-FFF2-40B4-BE49-F238E27FC236}">
                  <a16:creationId xmlns:a16="http://schemas.microsoft.com/office/drawing/2014/main" id="{4B77BFF2-96EB-E36D-1A5C-AF366E5CF92F}"/>
                </a:ext>
              </a:extLst>
            </p:cNvPr>
            <p:cNvSpPr txBox="1"/>
            <p:nvPr/>
          </p:nvSpPr>
          <p:spPr>
            <a:xfrm>
              <a:off x="1323467" y="772357"/>
              <a:ext cx="24275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sz="1600" i="1" dirty="0"/>
                <a:t>I. Informiranje</a:t>
              </a:r>
            </a:p>
          </p:txBody>
        </p:sp>
        <p:sp>
          <p:nvSpPr>
            <p:cNvPr id="23" name="PoljeZBesedilom 22">
              <a:extLst>
                <a:ext uri="{FF2B5EF4-FFF2-40B4-BE49-F238E27FC236}">
                  <a16:creationId xmlns:a16="http://schemas.microsoft.com/office/drawing/2014/main" id="{2FC6DCF4-FE4B-C537-FD97-0085D53036EA}"/>
                </a:ext>
              </a:extLst>
            </p:cNvPr>
            <p:cNvSpPr txBox="1"/>
            <p:nvPr/>
          </p:nvSpPr>
          <p:spPr>
            <a:xfrm>
              <a:off x="8087558" y="784547"/>
              <a:ext cx="27809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sl-SI" sz="1600" i="1" dirty="0"/>
                <a:t>II.  Informiranje z razpravo</a:t>
              </a:r>
            </a:p>
          </p:txBody>
        </p:sp>
        <p:sp>
          <p:nvSpPr>
            <p:cNvPr id="24" name="PoljeZBesedilom 23">
              <a:extLst>
                <a:ext uri="{FF2B5EF4-FFF2-40B4-BE49-F238E27FC236}">
                  <a16:creationId xmlns:a16="http://schemas.microsoft.com/office/drawing/2014/main" id="{5CED8678-BA46-23CB-F538-2772273D97FE}"/>
                </a:ext>
              </a:extLst>
            </p:cNvPr>
            <p:cNvSpPr txBox="1"/>
            <p:nvPr/>
          </p:nvSpPr>
          <p:spPr>
            <a:xfrm>
              <a:off x="8087558" y="5911820"/>
              <a:ext cx="28368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sl-SI" sz="1600" i="1" dirty="0"/>
                <a:t>III. Participativni pristop</a:t>
              </a:r>
            </a:p>
          </p:txBody>
        </p:sp>
      </p:grpSp>
      <p:sp>
        <p:nvSpPr>
          <p:cNvPr id="25" name="Naslov 1">
            <a:extLst>
              <a:ext uri="{FF2B5EF4-FFF2-40B4-BE49-F238E27FC236}">
                <a16:creationId xmlns:a16="http://schemas.microsoft.com/office/drawing/2014/main" id="{82DBBE1F-518B-C8B8-633A-F4D0D6284A96}"/>
              </a:ext>
            </a:extLst>
          </p:cNvPr>
          <p:cNvSpPr txBox="1">
            <a:spLocks/>
          </p:cNvSpPr>
          <p:nvPr/>
        </p:nvSpPr>
        <p:spPr>
          <a:xfrm>
            <a:off x="347150" y="5428702"/>
            <a:ext cx="5021782" cy="15099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3600" dirty="0"/>
              <a:t>Digitalne vsebine</a:t>
            </a:r>
          </a:p>
        </p:txBody>
      </p:sp>
    </p:spTree>
    <p:extLst>
      <p:ext uri="{BB962C8B-B14F-4D97-AF65-F5344CB8AC3E}">
        <p14:creationId xmlns:p14="http://schemas.microsoft.com/office/powerpoint/2010/main" val="3785559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E404FE2-DC36-D702-FE53-3B268BB89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Zaključki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8D102A5-E6E4-67F5-CC80-9302AED25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70530"/>
            <a:ext cx="10984833" cy="435133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l-SI" dirty="0"/>
              <a:t>Uspešen in učinkovit prenos znanja zahteva </a:t>
            </a:r>
            <a:r>
              <a:rPr lang="sl-SI" b="1" dirty="0"/>
              <a:t>sistematičen in strateški pristop</a:t>
            </a:r>
          </a:p>
          <a:p>
            <a:pPr lvl="1"/>
            <a:r>
              <a:rPr lang="sl-SI" dirty="0"/>
              <a:t>Poznavanje okoljskega problema in ciljne skupine</a:t>
            </a:r>
          </a:p>
          <a:p>
            <a:pPr lvl="1"/>
            <a:r>
              <a:rPr lang="sl-SI" dirty="0"/>
              <a:t>Postavitev jasnih ciljev </a:t>
            </a:r>
            <a:r>
              <a:rPr lang="sl-SI" dirty="0">
                <a:latin typeface="Cambria Math" panose="02040503050406030204" pitchFamily="18" charset="0"/>
                <a:ea typeface="Cambria Math" panose="02040503050406030204" pitchFamily="18" charset="0"/>
              </a:rPr>
              <a:t>→ načrt:</a:t>
            </a:r>
          </a:p>
          <a:p>
            <a:pPr lvl="2"/>
            <a:r>
              <a:rPr lang="sl-SI" dirty="0">
                <a:latin typeface="Cambria Math" panose="02040503050406030204" pitchFamily="18" charset="0"/>
                <a:ea typeface="Cambria Math" panose="02040503050406030204" pitchFamily="18" charset="0"/>
              </a:rPr>
              <a:t>vsebina, </a:t>
            </a:r>
            <a:r>
              <a:rPr lang="sl-SI" b="1" dirty="0">
                <a:latin typeface="Cambria Math" panose="02040503050406030204" pitchFamily="18" charset="0"/>
                <a:ea typeface="Cambria Math" panose="02040503050406030204" pitchFamily="18" charset="0"/>
              </a:rPr>
              <a:t>izbor pristopa in metod prenosa znanja</a:t>
            </a:r>
          </a:p>
          <a:p>
            <a:pPr lvl="2"/>
            <a:r>
              <a:rPr lang="sl-SI" dirty="0">
                <a:latin typeface="Cambria Math" panose="02040503050406030204" pitchFamily="18" charset="0"/>
                <a:ea typeface="Cambria Math" panose="02040503050406030204" pitchFamily="18" charset="0"/>
              </a:rPr>
              <a:t> časovni, kadrovski in finančni načrt</a:t>
            </a:r>
          </a:p>
          <a:p>
            <a:pPr lvl="1"/>
            <a:r>
              <a:rPr lang="sl-SI" dirty="0">
                <a:latin typeface="Cambria Math" panose="02040503050406030204" pitchFamily="18" charset="0"/>
                <a:ea typeface="Cambria Math" panose="02040503050406030204" pitchFamily="18" charset="0"/>
              </a:rPr>
              <a:t>Sprotno spremljanje in na koncu vrednotenje programa </a:t>
            </a:r>
          </a:p>
          <a:p>
            <a:pPr lvl="1"/>
            <a:endParaRPr lang="sl-SI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5" name="Skupina 4">
            <a:extLst>
              <a:ext uri="{FF2B5EF4-FFF2-40B4-BE49-F238E27FC236}">
                <a16:creationId xmlns:a16="http://schemas.microsoft.com/office/drawing/2014/main" id="{2C5B1E19-EFA6-FDC2-E7F2-667530BB4A24}"/>
              </a:ext>
            </a:extLst>
          </p:cNvPr>
          <p:cNvGrpSpPr/>
          <p:nvPr/>
        </p:nvGrpSpPr>
        <p:grpSpPr>
          <a:xfrm>
            <a:off x="5839326" y="4547937"/>
            <a:ext cx="5835316" cy="1973931"/>
            <a:chOff x="1588167" y="697831"/>
            <a:chExt cx="7944854" cy="2037349"/>
          </a:xfrm>
        </p:grpSpPr>
        <p:sp>
          <p:nvSpPr>
            <p:cNvPr id="6" name="Pravokotnik: zaokroženi vogali 5">
              <a:extLst>
                <a:ext uri="{FF2B5EF4-FFF2-40B4-BE49-F238E27FC236}">
                  <a16:creationId xmlns:a16="http://schemas.microsoft.com/office/drawing/2014/main" id="{5E264FEC-F5A0-C607-8309-8E30A3A8F7C1}"/>
                </a:ext>
              </a:extLst>
            </p:cNvPr>
            <p:cNvSpPr/>
            <p:nvPr/>
          </p:nvSpPr>
          <p:spPr>
            <a:xfrm>
              <a:off x="1588167" y="697831"/>
              <a:ext cx="1652337" cy="513348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l-SI" sz="1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Potrebe</a:t>
              </a:r>
            </a:p>
          </p:txBody>
        </p:sp>
        <p:sp>
          <p:nvSpPr>
            <p:cNvPr id="7" name="Pravokotnik: zaokroženi vogali 6">
              <a:extLst>
                <a:ext uri="{FF2B5EF4-FFF2-40B4-BE49-F238E27FC236}">
                  <a16:creationId xmlns:a16="http://schemas.microsoft.com/office/drawing/2014/main" id="{6A967C97-2288-9705-3689-93D2E4C8868F}"/>
                </a:ext>
              </a:extLst>
            </p:cNvPr>
            <p:cNvSpPr/>
            <p:nvPr/>
          </p:nvSpPr>
          <p:spPr>
            <a:xfrm>
              <a:off x="1588167" y="2221832"/>
              <a:ext cx="1652337" cy="51334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l-SI" sz="1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Cilj</a:t>
              </a:r>
            </a:p>
          </p:txBody>
        </p:sp>
        <p:sp>
          <p:nvSpPr>
            <p:cNvPr id="8" name="Pravokotnik: zaokroženi vogali 7">
              <a:extLst>
                <a:ext uri="{FF2B5EF4-FFF2-40B4-BE49-F238E27FC236}">
                  <a16:creationId xmlns:a16="http://schemas.microsoft.com/office/drawing/2014/main" id="{6581365E-9F53-5264-4422-4C87C40ABDB8}"/>
                </a:ext>
              </a:extLst>
            </p:cNvPr>
            <p:cNvSpPr/>
            <p:nvPr/>
          </p:nvSpPr>
          <p:spPr>
            <a:xfrm>
              <a:off x="3685672" y="2221832"/>
              <a:ext cx="1652337" cy="51334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l-SI" sz="1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Vložki</a:t>
              </a:r>
            </a:p>
          </p:txBody>
        </p:sp>
        <p:sp>
          <p:nvSpPr>
            <p:cNvPr id="9" name="Pravokotnik: zaokroženi vogali 8">
              <a:extLst>
                <a:ext uri="{FF2B5EF4-FFF2-40B4-BE49-F238E27FC236}">
                  <a16:creationId xmlns:a16="http://schemas.microsoft.com/office/drawing/2014/main" id="{77009698-C7A8-8624-B743-1E8BC831B8D7}"/>
                </a:ext>
              </a:extLst>
            </p:cNvPr>
            <p:cNvSpPr/>
            <p:nvPr/>
          </p:nvSpPr>
          <p:spPr>
            <a:xfrm>
              <a:off x="5783178" y="2221832"/>
              <a:ext cx="1652337" cy="51334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l-SI" sz="1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Aktivnosti</a:t>
              </a:r>
            </a:p>
          </p:txBody>
        </p:sp>
        <p:sp>
          <p:nvSpPr>
            <p:cNvPr id="10" name="Pravokotnik: zaokroženi vogali 9">
              <a:extLst>
                <a:ext uri="{FF2B5EF4-FFF2-40B4-BE49-F238E27FC236}">
                  <a16:creationId xmlns:a16="http://schemas.microsoft.com/office/drawing/2014/main" id="{060F443B-3E41-E17E-400E-7DBD10EB3177}"/>
                </a:ext>
              </a:extLst>
            </p:cNvPr>
            <p:cNvSpPr/>
            <p:nvPr/>
          </p:nvSpPr>
          <p:spPr>
            <a:xfrm>
              <a:off x="7880684" y="2221832"/>
              <a:ext cx="1652337" cy="51334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l-SI" sz="1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Učinki</a:t>
              </a:r>
            </a:p>
          </p:txBody>
        </p:sp>
        <p:sp>
          <p:nvSpPr>
            <p:cNvPr id="11" name="Pravokotnik: zaokroženi vogali 10">
              <a:extLst>
                <a:ext uri="{FF2B5EF4-FFF2-40B4-BE49-F238E27FC236}">
                  <a16:creationId xmlns:a16="http://schemas.microsoft.com/office/drawing/2014/main" id="{97AE73C4-BD22-C4E3-37C2-AC4F0F3458C8}"/>
                </a:ext>
              </a:extLst>
            </p:cNvPr>
            <p:cNvSpPr/>
            <p:nvPr/>
          </p:nvSpPr>
          <p:spPr>
            <a:xfrm>
              <a:off x="7880684" y="1459831"/>
              <a:ext cx="1652337" cy="513348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l-SI" sz="1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Rezultati</a:t>
              </a:r>
            </a:p>
          </p:txBody>
        </p:sp>
        <p:sp>
          <p:nvSpPr>
            <p:cNvPr id="12" name="Pravokotnik: zaokroženi vogali 11">
              <a:extLst>
                <a:ext uri="{FF2B5EF4-FFF2-40B4-BE49-F238E27FC236}">
                  <a16:creationId xmlns:a16="http://schemas.microsoft.com/office/drawing/2014/main" id="{DCB290A1-7A67-5197-B250-458535361E1B}"/>
                </a:ext>
              </a:extLst>
            </p:cNvPr>
            <p:cNvSpPr/>
            <p:nvPr/>
          </p:nvSpPr>
          <p:spPr>
            <a:xfrm>
              <a:off x="7880683" y="697831"/>
              <a:ext cx="1652337" cy="513348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l-SI" sz="1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Vplivi</a:t>
              </a:r>
            </a:p>
          </p:txBody>
        </p:sp>
        <p:sp>
          <p:nvSpPr>
            <p:cNvPr id="13" name="Pravokotnik: zaokroženi vogali 12">
              <a:extLst>
                <a:ext uri="{FF2B5EF4-FFF2-40B4-BE49-F238E27FC236}">
                  <a16:creationId xmlns:a16="http://schemas.microsoft.com/office/drawing/2014/main" id="{40B26FAE-1963-2C57-D9BF-1EA1CECD2D7C}"/>
                </a:ext>
              </a:extLst>
            </p:cNvPr>
            <p:cNvSpPr/>
            <p:nvPr/>
          </p:nvSpPr>
          <p:spPr>
            <a:xfrm>
              <a:off x="5338009" y="705852"/>
              <a:ext cx="2097507" cy="513348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l-SI" sz="1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Zunanji dejavniki</a:t>
              </a:r>
            </a:p>
          </p:txBody>
        </p:sp>
        <p:cxnSp>
          <p:nvCxnSpPr>
            <p:cNvPr id="14" name="Raven puščični povezovalnik 13">
              <a:extLst>
                <a:ext uri="{FF2B5EF4-FFF2-40B4-BE49-F238E27FC236}">
                  <a16:creationId xmlns:a16="http://schemas.microsoft.com/office/drawing/2014/main" id="{C970AA59-EA7C-7931-BCD2-056E275CA846}"/>
                </a:ext>
              </a:extLst>
            </p:cNvPr>
            <p:cNvCxnSpPr>
              <a:stCxn id="6" idx="2"/>
              <a:endCxn id="7" idx="0"/>
            </p:cNvCxnSpPr>
            <p:nvPr/>
          </p:nvCxnSpPr>
          <p:spPr>
            <a:xfrm>
              <a:off x="2414336" y="1211179"/>
              <a:ext cx="0" cy="10106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Raven puščični povezovalnik 14">
              <a:extLst>
                <a:ext uri="{FF2B5EF4-FFF2-40B4-BE49-F238E27FC236}">
                  <a16:creationId xmlns:a16="http://schemas.microsoft.com/office/drawing/2014/main" id="{9D8CCBE7-8B4E-AF6B-0285-1345FAFE9DCF}"/>
                </a:ext>
              </a:extLst>
            </p:cNvPr>
            <p:cNvCxnSpPr>
              <a:cxnSpLocks/>
              <a:stCxn id="7" idx="3"/>
              <a:endCxn id="8" idx="1"/>
            </p:cNvCxnSpPr>
            <p:nvPr/>
          </p:nvCxnSpPr>
          <p:spPr>
            <a:xfrm>
              <a:off x="3240504" y="2478506"/>
              <a:ext cx="44516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Raven puščični povezovalnik 15">
              <a:extLst>
                <a:ext uri="{FF2B5EF4-FFF2-40B4-BE49-F238E27FC236}">
                  <a16:creationId xmlns:a16="http://schemas.microsoft.com/office/drawing/2014/main" id="{D02F28E3-810C-67A0-B878-8B1B49842825}"/>
                </a:ext>
              </a:extLst>
            </p:cNvPr>
            <p:cNvCxnSpPr>
              <a:cxnSpLocks/>
              <a:stCxn id="8" idx="3"/>
              <a:endCxn id="9" idx="1"/>
            </p:cNvCxnSpPr>
            <p:nvPr/>
          </p:nvCxnSpPr>
          <p:spPr>
            <a:xfrm>
              <a:off x="5338009" y="2478506"/>
              <a:ext cx="44516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Raven puščični povezovalnik 16">
              <a:extLst>
                <a:ext uri="{FF2B5EF4-FFF2-40B4-BE49-F238E27FC236}">
                  <a16:creationId xmlns:a16="http://schemas.microsoft.com/office/drawing/2014/main" id="{6556F100-650E-15F4-B9D0-D8BD092EA7B7}"/>
                </a:ext>
              </a:extLst>
            </p:cNvPr>
            <p:cNvCxnSpPr>
              <a:cxnSpLocks/>
              <a:stCxn id="9" idx="3"/>
              <a:endCxn id="10" idx="1"/>
            </p:cNvCxnSpPr>
            <p:nvPr/>
          </p:nvCxnSpPr>
          <p:spPr>
            <a:xfrm>
              <a:off x="7435515" y="2478506"/>
              <a:ext cx="44516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Raven puščični povezovalnik 17">
              <a:extLst>
                <a:ext uri="{FF2B5EF4-FFF2-40B4-BE49-F238E27FC236}">
                  <a16:creationId xmlns:a16="http://schemas.microsoft.com/office/drawing/2014/main" id="{61DC7C51-39C7-9C33-0F74-60268700822B}"/>
                </a:ext>
              </a:extLst>
            </p:cNvPr>
            <p:cNvCxnSpPr>
              <a:cxnSpLocks/>
              <a:stCxn id="10" idx="0"/>
              <a:endCxn id="11" idx="2"/>
            </p:cNvCxnSpPr>
            <p:nvPr/>
          </p:nvCxnSpPr>
          <p:spPr>
            <a:xfrm flipV="1">
              <a:off x="8706853" y="1973179"/>
              <a:ext cx="0" cy="2486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Raven puščični povezovalnik 18">
              <a:extLst>
                <a:ext uri="{FF2B5EF4-FFF2-40B4-BE49-F238E27FC236}">
                  <a16:creationId xmlns:a16="http://schemas.microsoft.com/office/drawing/2014/main" id="{F9CC2B1E-845A-519D-4D7D-F09B17834AC7}"/>
                </a:ext>
              </a:extLst>
            </p:cNvPr>
            <p:cNvCxnSpPr>
              <a:cxnSpLocks/>
              <a:stCxn id="11" idx="0"/>
            </p:cNvCxnSpPr>
            <p:nvPr/>
          </p:nvCxnSpPr>
          <p:spPr>
            <a:xfrm flipH="1" flipV="1">
              <a:off x="8694822" y="1211179"/>
              <a:ext cx="12031" cy="24865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Raven puščični povezovalnik 19">
              <a:extLst>
                <a:ext uri="{FF2B5EF4-FFF2-40B4-BE49-F238E27FC236}">
                  <a16:creationId xmlns:a16="http://schemas.microsoft.com/office/drawing/2014/main" id="{8A6AE80C-4E3D-9765-6DF1-165656CFC247}"/>
                </a:ext>
              </a:extLst>
            </p:cNvPr>
            <p:cNvCxnSpPr>
              <a:cxnSpLocks/>
              <a:stCxn id="13" idx="3"/>
              <a:endCxn id="12" idx="1"/>
            </p:cNvCxnSpPr>
            <p:nvPr/>
          </p:nvCxnSpPr>
          <p:spPr>
            <a:xfrm flipV="1">
              <a:off x="7435516" y="954505"/>
              <a:ext cx="445167" cy="802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" name="PoljeZBesedilom 20">
            <a:extLst>
              <a:ext uri="{FF2B5EF4-FFF2-40B4-BE49-F238E27FC236}">
                <a16:creationId xmlns:a16="http://schemas.microsoft.com/office/drawing/2014/main" id="{B6945B27-5307-7432-808C-3B7DE29EE65E}"/>
              </a:ext>
            </a:extLst>
          </p:cNvPr>
          <p:cNvSpPr txBox="1"/>
          <p:nvPr/>
        </p:nvSpPr>
        <p:spPr>
          <a:xfrm>
            <a:off x="2804944" y="6183314"/>
            <a:ext cx="28814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l-SI" sz="1400" i="1" dirty="0"/>
              <a:t>Slika: Intervencijska logika</a:t>
            </a:r>
          </a:p>
        </p:txBody>
      </p:sp>
    </p:spTree>
    <p:extLst>
      <p:ext uri="{BB962C8B-B14F-4D97-AF65-F5344CB8AC3E}">
        <p14:creationId xmlns:p14="http://schemas.microsoft.com/office/powerpoint/2010/main" val="607085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FB27889F-DF61-5BA2-032B-7F74023055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246064"/>
              </p:ext>
            </p:extLst>
          </p:nvPr>
        </p:nvGraphicFramePr>
        <p:xfrm>
          <a:off x="745958" y="3185910"/>
          <a:ext cx="10515600" cy="1863342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1480596">
                  <a:extLst>
                    <a:ext uri="{9D8B030D-6E8A-4147-A177-3AD203B41FA5}">
                      <a16:colId xmlns:a16="http://schemas.microsoft.com/office/drawing/2014/main" val="993396509"/>
                    </a:ext>
                  </a:extLst>
                </a:gridCol>
                <a:gridCol w="3011668">
                  <a:extLst>
                    <a:ext uri="{9D8B030D-6E8A-4147-A177-3AD203B41FA5}">
                      <a16:colId xmlns:a16="http://schemas.microsoft.com/office/drawing/2014/main" val="332862321"/>
                    </a:ext>
                  </a:extLst>
                </a:gridCol>
                <a:gridCol w="3011668">
                  <a:extLst>
                    <a:ext uri="{9D8B030D-6E8A-4147-A177-3AD203B41FA5}">
                      <a16:colId xmlns:a16="http://schemas.microsoft.com/office/drawing/2014/main" val="3657335445"/>
                    </a:ext>
                  </a:extLst>
                </a:gridCol>
                <a:gridCol w="3011668">
                  <a:extLst>
                    <a:ext uri="{9D8B030D-6E8A-4147-A177-3AD203B41FA5}">
                      <a16:colId xmlns:a16="http://schemas.microsoft.com/office/drawing/2014/main" val="3278234353"/>
                    </a:ext>
                  </a:extLst>
                </a:gridCol>
              </a:tblGrid>
              <a:tr h="72034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720"/>
                        </a:spcBef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 </a:t>
                      </a:r>
                      <a:endParaRPr lang="sl-SI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Množični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(več kot 25 udeležencev)</a:t>
                      </a:r>
                      <a:endParaRPr lang="sl-SI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Skupinski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(do 25 udeležencev)</a:t>
                      </a:r>
                      <a:endParaRPr lang="sl-SI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Individualni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(posamezna kmetija)</a:t>
                      </a:r>
                      <a:endParaRPr lang="sl-SI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9603468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Ustreznost</a:t>
                      </a:r>
                      <a:endParaRPr lang="sl-SI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sl-SI" sz="1400" dirty="0">
                          <a:effectLst/>
                        </a:rPr>
                        <a:t>Ozaveščanje in informiranje 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sl-SI" sz="1400" dirty="0">
                          <a:effectLst/>
                        </a:rPr>
                        <a:t>Prenos enostavnih in osnovnih znanj</a:t>
                      </a:r>
                      <a:endParaRPr lang="sl-SI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sl-SI" sz="1400">
                          <a:effectLst/>
                        </a:rPr>
                        <a:t>Izmenjava in iskanje lokalnih, skupinskih in kompleksnejših okoljskih znanj in rešitev</a:t>
                      </a:r>
                      <a:endParaRPr lang="sl-SI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sl-SI" sz="1400" dirty="0">
                          <a:effectLst/>
                        </a:rPr>
                        <a:t>»Zrelejša« faza izvedbe okoljskih praks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sl-SI" sz="1400" dirty="0">
                          <a:effectLst/>
                        </a:rPr>
                        <a:t>Podpora pri izvedbi rezultatskih in zahtevnejših kmetijsko-okoljskih ukrepov</a:t>
                      </a:r>
                      <a:endParaRPr lang="sl-SI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74611150"/>
                  </a:ext>
                </a:extLst>
              </a:tr>
            </a:tbl>
          </a:graphicData>
        </a:graphic>
      </p:graphicFrame>
      <p:sp>
        <p:nvSpPr>
          <p:cNvPr id="7" name="Označba mesta vsebine 2">
            <a:extLst>
              <a:ext uri="{FF2B5EF4-FFF2-40B4-BE49-F238E27FC236}">
                <a16:creationId xmlns:a16="http://schemas.microsoft.com/office/drawing/2014/main" id="{BBACD209-4176-037C-2FB5-FA5659FEB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583" y="980121"/>
            <a:ext cx="10984833" cy="340167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sl-SI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sl-SI" b="1" dirty="0"/>
              <a:t>Ne obstaja en in najboljši „zveličaven“ pristop prenosa znanja</a:t>
            </a:r>
          </a:p>
          <a:p>
            <a:pPr lvl="1"/>
            <a:r>
              <a:rPr lang="sl-SI" dirty="0"/>
              <a:t>Posamezni pristopi (množični, skupinski in individualen) in metode so del širšega spektra svetovalne podpore kmetom, katerih izbira naj temelji glede na cilje prenosa znanja. </a:t>
            </a:r>
          </a:p>
        </p:txBody>
      </p:sp>
    </p:spTree>
    <p:extLst>
      <p:ext uri="{BB962C8B-B14F-4D97-AF65-F5344CB8AC3E}">
        <p14:creationId xmlns:p14="http://schemas.microsoft.com/office/powerpoint/2010/main" val="3800645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značba mesta vsebine 2">
            <a:extLst>
              <a:ext uri="{FF2B5EF4-FFF2-40B4-BE49-F238E27FC236}">
                <a16:creationId xmlns:a16="http://schemas.microsoft.com/office/drawing/2014/main" id="{BBACD209-4176-037C-2FB5-FA5659FEB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583" y="980121"/>
            <a:ext cx="10984833" cy="424960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sl-SI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sl-SI" b="1" dirty="0"/>
              <a:t>Podporni dejavniki, </a:t>
            </a:r>
            <a:r>
              <a:rPr lang="sl-SI" dirty="0"/>
              <a:t>ki lahko doprinesejo k uspešni izvedbi:</a:t>
            </a:r>
          </a:p>
          <a:p>
            <a:pPr lvl="1">
              <a:lnSpc>
                <a:spcPct val="150000"/>
              </a:lnSpc>
            </a:pPr>
            <a:r>
              <a:rPr lang="sl-SI" dirty="0"/>
              <a:t>Prizadevanje za motiviranje in </a:t>
            </a:r>
            <a:r>
              <a:rPr lang="sl-SI" dirty="0" err="1"/>
              <a:t>animiranje</a:t>
            </a:r>
            <a:r>
              <a:rPr lang="sl-SI" dirty="0"/>
              <a:t> uporabnikov z uporabo različnih didaktičnih orodji</a:t>
            </a:r>
          </a:p>
          <a:p>
            <a:pPr lvl="1">
              <a:lnSpc>
                <a:spcPct val="150000"/>
              </a:lnSpc>
            </a:pPr>
            <a:r>
              <a:rPr lang="sl-SI" dirty="0"/>
              <a:t>Spodbujanje participacije udeležencev</a:t>
            </a:r>
          </a:p>
          <a:p>
            <a:pPr lvl="1">
              <a:lnSpc>
                <a:spcPct val="150000"/>
              </a:lnSpc>
            </a:pPr>
            <a:r>
              <a:rPr lang="sl-SI" dirty="0"/>
              <a:t>Vključevanje različnih profilov predavateljev in vodji usposabljanj</a:t>
            </a:r>
          </a:p>
          <a:p>
            <a:pPr lvl="1">
              <a:lnSpc>
                <a:spcPct val="150000"/>
              </a:lnSpc>
            </a:pPr>
            <a:r>
              <a:rPr lang="sl-SI" dirty="0"/>
              <a:t>Udeležencem prijazna zasnova (časovno, poznavanje ciljne skupine)</a:t>
            </a:r>
          </a:p>
          <a:p>
            <a:pPr lvl="1">
              <a:lnSpc>
                <a:spcPct val="150000"/>
              </a:lnSpc>
            </a:pPr>
            <a:r>
              <a:rPr lang="sl-SI" b="1" dirty="0"/>
              <a:t>Primerna usposobljenost moderatorja</a:t>
            </a:r>
          </a:p>
          <a:p>
            <a:pPr lvl="1">
              <a:lnSpc>
                <a:spcPct val="150000"/>
              </a:lnSpc>
            </a:pPr>
            <a:r>
              <a:rPr lang="sl-SI" dirty="0"/>
              <a:t>Poziv k nadaljnjemu ukrepanju in izobraževanju</a:t>
            </a:r>
          </a:p>
        </p:txBody>
      </p:sp>
      <p:pic>
        <p:nvPicPr>
          <p:cNvPr id="2" name="Slika 1">
            <a:extLst>
              <a:ext uri="{FF2B5EF4-FFF2-40B4-BE49-F238E27FC236}">
                <a16:creationId xmlns:a16="http://schemas.microsoft.com/office/drawing/2014/main" id="{0D553D1F-C00F-8CC7-5C9E-DFFE1987AFD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91985" y="3672456"/>
            <a:ext cx="3800015" cy="318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666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2717796-C098-7C90-AECA-E0F4A0E7E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989" y="3750276"/>
            <a:ext cx="10515600" cy="1325563"/>
          </a:xfrm>
        </p:spPr>
        <p:txBody>
          <a:bodyPr>
            <a:normAutofit/>
          </a:bodyPr>
          <a:lstStyle/>
          <a:p>
            <a:r>
              <a:rPr lang="sl-SI" sz="2000" dirty="0"/>
              <a:t>Viri in več informacij: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B83D6851-B9F6-DCA1-1280-E3BD69DFB8B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26989" y="4754563"/>
            <a:ext cx="10515600" cy="2310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en-US" sz="1400" dirty="0"/>
              <a:t>Faure, Guy, Yann </a:t>
            </a:r>
            <a:r>
              <a:rPr lang="en-US" sz="1400" dirty="0" err="1"/>
              <a:t>Desjeux</a:t>
            </a:r>
            <a:r>
              <a:rPr lang="en-US" sz="1400" dirty="0"/>
              <a:t>, in Pierre </a:t>
            </a:r>
            <a:r>
              <a:rPr lang="en-US" sz="1400" dirty="0" err="1"/>
              <a:t>Gasselin</a:t>
            </a:r>
            <a:r>
              <a:rPr lang="en-US" sz="1400" dirty="0"/>
              <a:t>. 2012. „New Challenges in Agricultural Advisory Services from a Research Perspective: A Literature Review, Synthesis and Research Agenda“. The Journal of Agricultural Education and Extension 18(5):461–92. </a:t>
            </a:r>
            <a:r>
              <a:rPr lang="en-US" sz="1400" dirty="0" err="1"/>
              <a:t>doi</a:t>
            </a:r>
            <a:r>
              <a:rPr lang="en-US" sz="1400" dirty="0"/>
              <a:t>: 10.1080/1389224X.2012.707063.</a:t>
            </a:r>
            <a:endParaRPr lang="sl-SI" sz="1400" dirty="0"/>
          </a:p>
          <a:p>
            <a:pPr marL="0" indent="0" algn="just">
              <a:buNone/>
            </a:pPr>
            <a:r>
              <a:rPr lang="sl-SI" sz="1400" dirty="0"/>
              <a:t>Novak, A., Šumrada, T., Juvančič, L. 2022. </a:t>
            </a:r>
            <a:r>
              <a:rPr lang="sl-SI" sz="1400" b="1" dirty="0"/>
              <a:t>Primerjalni pregled in analiza pristopov k prenosu znanja o varstvu okolja in narave v Evropski uniji in Sloveniji</a:t>
            </a:r>
            <a:r>
              <a:rPr lang="sl-SI" sz="1400" dirty="0"/>
              <a:t>. Ljubljana: Biotehniška fakulteta: 67 str.</a:t>
            </a:r>
          </a:p>
          <a:p>
            <a:pPr marL="0" indent="0" algn="just">
              <a:buNone/>
            </a:pPr>
            <a:r>
              <a:rPr lang="sl-SI" sz="1400" dirty="0"/>
              <a:t>Slabe A., Lampič B., Juvančič L. 2011. Potenciali ekološke pridelave za trajnostno lokalno oskrbo s hrano v Sloveniji. Dela 36: 93-109.</a:t>
            </a:r>
          </a:p>
          <a:p>
            <a:pPr marL="0" indent="0" algn="just">
              <a:buNone/>
            </a:pPr>
            <a:endParaRPr lang="sl-SI" sz="1400" dirty="0"/>
          </a:p>
          <a:p>
            <a:pPr marL="0" indent="0" algn="just">
              <a:buNone/>
            </a:pPr>
            <a:endParaRPr lang="sl-SI" sz="1400" dirty="0"/>
          </a:p>
        </p:txBody>
      </p:sp>
      <p:sp>
        <p:nvSpPr>
          <p:cNvPr id="3" name="Naslov 1">
            <a:extLst>
              <a:ext uri="{FF2B5EF4-FFF2-40B4-BE49-F238E27FC236}">
                <a16:creationId xmlns:a16="http://schemas.microsoft.com/office/drawing/2014/main" id="{D0EB2316-2FCB-AD20-7E40-DF81A03B2EC7}"/>
              </a:ext>
            </a:extLst>
          </p:cNvPr>
          <p:cNvSpPr txBox="1">
            <a:spLocks/>
          </p:cNvSpPr>
          <p:nvPr/>
        </p:nvSpPr>
        <p:spPr>
          <a:xfrm>
            <a:off x="726989" y="77787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3600" dirty="0"/>
              <a:t>Hvala za pozornost!</a:t>
            </a:r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id="{65E7CC1A-7D23-DFD9-2FC6-57B04F731B8B}"/>
              </a:ext>
            </a:extLst>
          </p:cNvPr>
          <p:cNvSpPr txBox="1"/>
          <p:nvPr/>
        </p:nvSpPr>
        <p:spPr>
          <a:xfrm>
            <a:off x="733167" y="2103437"/>
            <a:ext cx="5362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/>
              <a:t>ana.novak@bf.uni-lj.si</a:t>
            </a:r>
          </a:p>
        </p:txBody>
      </p:sp>
    </p:spTree>
    <p:extLst>
      <p:ext uri="{BB962C8B-B14F-4D97-AF65-F5344CB8AC3E}">
        <p14:creationId xmlns:p14="http://schemas.microsoft.com/office/powerpoint/2010/main" val="4040821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19C0589-7ABA-D566-43E4-7D629B546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1763"/>
            <a:ext cx="10515600" cy="1325563"/>
          </a:xfrm>
        </p:spPr>
        <p:txBody>
          <a:bodyPr>
            <a:normAutofit/>
          </a:bodyPr>
          <a:lstStyle/>
          <a:p>
            <a:r>
              <a:rPr lang="sl-SI" dirty="0"/>
              <a:t>Kmetijsko svetovanje na OMD območjih naslavlja nove izzive…</a:t>
            </a:r>
          </a:p>
        </p:txBody>
      </p:sp>
      <p:sp>
        <p:nvSpPr>
          <p:cNvPr id="5" name="Označba mesta vsebine 4">
            <a:extLst>
              <a:ext uri="{FF2B5EF4-FFF2-40B4-BE49-F238E27FC236}">
                <a16:creationId xmlns:a16="http://schemas.microsoft.com/office/drawing/2014/main" id="{3F82CDEE-CD8A-576E-71F6-6F4F60244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68537"/>
            <a:ext cx="7811530" cy="367706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800"/>
              </a:spcAft>
            </a:pPr>
            <a:r>
              <a:rPr lang="sl-SI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Kmetije so ob velikih družbenih spremembah v </a:t>
            </a:r>
            <a:r>
              <a:rPr lang="sl-SI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procesu dinamičnega prilagajanja 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800"/>
              </a:spcAft>
            </a:pPr>
            <a:r>
              <a:rPr lang="sl-SI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Kmetje postajajo vse bolj </a:t>
            </a:r>
            <a:r>
              <a:rPr lang="sl-SI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heterogena skupina </a:t>
            </a:r>
            <a:r>
              <a:rPr lang="sl-SI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z različnimi življenjskimi slogi, vrednotami in stališči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800"/>
              </a:spcAft>
            </a:pPr>
            <a:r>
              <a:rPr lang="sl-SI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Odnos in pričakovanja javnosti do kmetijstva se spreminjata, posledično </a:t>
            </a:r>
            <a:r>
              <a:rPr lang="sl-SI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spremembe v poudarkih ukrepov kmetijske politike na OMD </a:t>
            </a:r>
            <a:r>
              <a:rPr lang="sl-SI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sl-SI" dirty="0">
                <a:ea typeface="Calibri" panose="020F0502020204030204" pitchFamily="34" charset="0"/>
                <a:cs typeface="Arial" panose="020B0604020202020204" pitchFamily="34" charset="0"/>
              </a:rPr>
              <a:t>prehranska varnost, okolje) in </a:t>
            </a:r>
            <a:r>
              <a:rPr lang="sl-SI" b="1" dirty="0">
                <a:ea typeface="Calibri" panose="020F0502020204030204" pitchFamily="34" charset="0"/>
                <a:cs typeface="Arial" panose="020B0604020202020204" pitchFamily="34" charset="0"/>
              </a:rPr>
              <a:t>tržnih priložnostih </a:t>
            </a:r>
            <a:r>
              <a:rPr lang="sl-SI" dirty="0">
                <a:ea typeface="Calibri" panose="020F0502020204030204" pitchFamily="34" charset="0"/>
                <a:cs typeface="Arial" panose="020B0604020202020204" pitchFamily="34" charset="0"/>
              </a:rPr>
              <a:t>(lokalna hrana, poreklo, tradicija)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800"/>
              </a:spcAft>
            </a:pPr>
            <a:r>
              <a:rPr lang="sl-SI" dirty="0">
                <a:ea typeface="Calibri" panose="020F0502020204030204" pitchFamily="34" charset="0"/>
                <a:cs typeface="Arial" panose="020B0604020202020204" pitchFamily="34" charset="0"/>
              </a:rPr>
              <a:t>Spremembe višine OMD plačil</a:t>
            </a: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00A879C7-DF2C-5B6B-770D-5DEE171397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79274" y="1517604"/>
            <a:ext cx="4761905" cy="4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526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EA00999-BD42-74A0-4B5A-3FC2AA9D6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…nove potrebe kmetijskega svetovanja: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D9424E2-9B3E-39E7-51C5-B290342A6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800" dirty="0"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sl-SI" sz="2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azširitev:</a:t>
            </a:r>
          </a:p>
          <a:p>
            <a:pPr lvl="1"/>
            <a:r>
              <a:rPr lang="sl-SI" sz="2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vsebinskih področij delovanja </a:t>
            </a:r>
            <a:r>
              <a:rPr lang="sl-SI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(trženje, tehnološke prilagoditve, okoljske vsebine)</a:t>
            </a:r>
          </a:p>
          <a:p>
            <a:pPr lvl="1"/>
            <a:r>
              <a:rPr lang="sl-SI" sz="2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organizacije dela</a:t>
            </a:r>
          </a:p>
          <a:p>
            <a:pPr lvl="1"/>
            <a:r>
              <a:rPr lang="sl-SI" sz="2800" b="1" dirty="0"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sl-SI" sz="2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ristopov in metod prenosa znanja </a:t>
            </a:r>
            <a:r>
              <a:rPr lang="sl-SI" sz="16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sl-SI" sz="16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Faure</a:t>
            </a:r>
            <a:r>
              <a:rPr lang="sl-SI" sz="16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in sod., 2012)</a:t>
            </a:r>
            <a:endParaRPr lang="sl-SI" sz="2800" dirty="0"/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8F3D4FFC-0681-5AAB-2BE5-D5DB5C71CB7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9510" y="4275692"/>
            <a:ext cx="3657030" cy="2047045"/>
          </a:xfrm>
          <a:prstGeom prst="rect">
            <a:avLst/>
          </a:prstGeom>
        </p:spPr>
      </p:pic>
      <p:cxnSp>
        <p:nvCxnSpPr>
          <p:cNvPr id="9" name="Povezovalnik: ukrivljeno 8">
            <a:extLst>
              <a:ext uri="{FF2B5EF4-FFF2-40B4-BE49-F238E27FC236}">
                <a16:creationId xmlns:a16="http://schemas.microsoft.com/office/drawing/2014/main" id="{17C20AC5-4727-4E17-14C3-40CAA07006CF}"/>
              </a:ext>
            </a:extLst>
          </p:cNvPr>
          <p:cNvCxnSpPr>
            <a:cxnSpLocks/>
            <a:stCxn id="8" idx="2"/>
            <a:endCxn id="8" idx="3"/>
          </p:cNvCxnSpPr>
          <p:nvPr/>
        </p:nvCxnSpPr>
        <p:spPr>
          <a:xfrm rot="5400000" flipH="1" flipV="1">
            <a:off x="9920521" y="4896718"/>
            <a:ext cx="1023522" cy="1828515"/>
          </a:xfrm>
          <a:prstGeom prst="curvedConnector4">
            <a:avLst>
              <a:gd name="adj1" fmla="val -22335"/>
              <a:gd name="adj2" fmla="val 112502"/>
            </a:avLst>
          </a:prstGeom>
          <a:ln w="38100">
            <a:solidFill>
              <a:srgbClr val="F8B71A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2820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F969410-5A74-4D17-9153-AF0DC73EF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Pristopi prenosa znanja</a:t>
            </a:r>
          </a:p>
        </p:txBody>
      </p:sp>
      <p:grpSp>
        <p:nvGrpSpPr>
          <p:cNvPr id="18" name="Skupina 17">
            <a:extLst>
              <a:ext uri="{FF2B5EF4-FFF2-40B4-BE49-F238E27FC236}">
                <a16:creationId xmlns:a16="http://schemas.microsoft.com/office/drawing/2014/main" id="{FF4EDFFE-BBF4-88EF-0098-333F7DB8C6C6}"/>
              </a:ext>
            </a:extLst>
          </p:cNvPr>
          <p:cNvGrpSpPr/>
          <p:nvPr/>
        </p:nvGrpSpPr>
        <p:grpSpPr>
          <a:xfrm>
            <a:off x="5355046" y="2030044"/>
            <a:ext cx="5998754" cy="4152469"/>
            <a:chOff x="1106826" y="1075509"/>
            <a:chExt cx="9474090" cy="5405615"/>
          </a:xfrm>
        </p:grpSpPr>
        <p:cxnSp>
          <p:nvCxnSpPr>
            <p:cNvPr id="11" name="Raven puščični povezovalnik 10">
              <a:extLst>
                <a:ext uri="{FF2B5EF4-FFF2-40B4-BE49-F238E27FC236}">
                  <a16:creationId xmlns:a16="http://schemas.microsoft.com/office/drawing/2014/main" id="{0644756B-593C-4D63-CD79-9D0D32D3A45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38327" y="5892802"/>
              <a:ext cx="8742589" cy="3174"/>
            </a:xfrm>
            <a:prstGeom prst="straightConnector1">
              <a:avLst/>
            </a:prstGeom>
            <a:ln w="12700">
              <a:headEnd w="lg" len="lg"/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Raven puščični povezovalnik 11">
              <a:extLst>
                <a:ext uri="{FF2B5EF4-FFF2-40B4-BE49-F238E27FC236}">
                  <a16:creationId xmlns:a16="http://schemas.microsoft.com/office/drawing/2014/main" id="{F04F7A77-9479-E8F8-C38B-11F9D405D59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38325" y="1075509"/>
              <a:ext cx="0" cy="4820466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PoljeZBesedilom 12">
              <a:extLst>
                <a:ext uri="{FF2B5EF4-FFF2-40B4-BE49-F238E27FC236}">
                  <a16:creationId xmlns:a16="http://schemas.microsoft.com/office/drawing/2014/main" id="{C91118E0-ADD0-41C0-939D-07712F40C414}"/>
                </a:ext>
              </a:extLst>
            </p:cNvPr>
            <p:cNvSpPr txBox="1"/>
            <p:nvPr/>
          </p:nvSpPr>
          <p:spPr>
            <a:xfrm>
              <a:off x="2734494" y="5898812"/>
              <a:ext cx="7846422" cy="4407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sl-SI" sz="16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Porabljen čas/kmetijo </a:t>
              </a:r>
              <a:endParaRPr lang="en-GB" sz="16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PoljeZBesedilom 13">
              <a:extLst>
                <a:ext uri="{FF2B5EF4-FFF2-40B4-BE49-F238E27FC236}">
                  <a16:creationId xmlns:a16="http://schemas.microsoft.com/office/drawing/2014/main" id="{D9282A46-5310-0F31-0BF2-928948F9B089}"/>
                </a:ext>
              </a:extLst>
            </p:cNvPr>
            <p:cNvSpPr txBox="1"/>
            <p:nvPr/>
          </p:nvSpPr>
          <p:spPr>
            <a:xfrm rot="16200000">
              <a:off x="-1328632" y="3510972"/>
              <a:ext cx="5405610" cy="5346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sl-SI" sz="16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Prilagajanje potrebam posamezne kmetije</a:t>
              </a:r>
              <a:endParaRPr lang="en-GB" sz="16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Pravokotnik: zaokroženi vogali 14">
              <a:extLst>
                <a:ext uri="{FF2B5EF4-FFF2-40B4-BE49-F238E27FC236}">
                  <a16:creationId xmlns:a16="http://schemas.microsoft.com/office/drawing/2014/main" id="{B7FEFD53-16D0-2779-7752-2A0D3CE9C67C}"/>
                </a:ext>
              </a:extLst>
            </p:cNvPr>
            <p:cNvSpPr/>
            <p:nvPr/>
          </p:nvSpPr>
          <p:spPr>
            <a:xfrm>
              <a:off x="2313314" y="4246164"/>
              <a:ext cx="3630405" cy="809886"/>
            </a:xfrm>
            <a:prstGeom prst="roundRect">
              <a:avLst/>
            </a:prstGeom>
            <a:solidFill>
              <a:schemeClr val="accent2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l-SI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Množični pristop</a:t>
              </a:r>
              <a:endParaRPr lang="en-GB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Pravokotnik: zaokroženi vogali 15">
              <a:extLst>
                <a:ext uri="{FF2B5EF4-FFF2-40B4-BE49-F238E27FC236}">
                  <a16:creationId xmlns:a16="http://schemas.microsoft.com/office/drawing/2014/main" id="{CFB2B750-5EFC-7576-BE2A-80DB87487185}"/>
                </a:ext>
              </a:extLst>
            </p:cNvPr>
            <p:cNvSpPr/>
            <p:nvPr/>
          </p:nvSpPr>
          <p:spPr>
            <a:xfrm>
              <a:off x="4981303" y="2675857"/>
              <a:ext cx="3117665" cy="809886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l-SI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Skupinski pristop</a:t>
              </a:r>
              <a:endParaRPr lang="en-GB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Pravokotnik: zaokroženi vogali 16">
              <a:extLst>
                <a:ext uri="{FF2B5EF4-FFF2-40B4-BE49-F238E27FC236}">
                  <a16:creationId xmlns:a16="http://schemas.microsoft.com/office/drawing/2014/main" id="{84D4ECDE-4947-6858-D933-94566A6884B8}"/>
                </a:ext>
              </a:extLst>
            </p:cNvPr>
            <p:cNvSpPr/>
            <p:nvPr/>
          </p:nvSpPr>
          <p:spPr>
            <a:xfrm>
              <a:off x="7223899" y="1656823"/>
              <a:ext cx="2977387" cy="809885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l-SI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Individualni pristop</a:t>
              </a:r>
              <a:endParaRPr lang="en-GB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9" name="Označba mesta vsebine 2">
            <a:extLst>
              <a:ext uri="{FF2B5EF4-FFF2-40B4-BE49-F238E27FC236}">
                <a16:creationId xmlns:a16="http://schemas.microsoft.com/office/drawing/2014/main" id="{C98E2F8E-C2F1-7874-7789-7E8AF10B0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931" y="2043909"/>
            <a:ext cx="4216093" cy="4351338"/>
          </a:xfrm>
        </p:spPr>
        <p:txBody>
          <a:bodyPr>
            <a:normAutofit/>
          </a:bodyPr>
          <a:lstStyle/>
          <a:p>
            <a:r>
              <a:rPr lang="sl-SI" b="1" dirty="0"/>
              <a:t>Pristopi</a:t>
            </a:r>
            <a:r>
              <a:rPr lang="sl-SI" dirty="0"/>
              <a:t> - ločevanje glede na:</a:t>
            </a:r>
          </a:p>
          <a:p>
            <a:pPr lvl="1"/>
            <a:r>
              <a:rPr lang="sl-SI" dirty="0"/>
              <a:t>Število ciljnih prejemnikov</a:t>
            </a:r>
          </a:p>
          <a:p>
            <a:pPr lvl="1"/>
            <a:r>
              <a:rPr lang="sl-SI" dirty="0"/>
              <a:t>Njihova vključenost</a:t>
            </a:r>
          </a:p>
          <a:p>
            <a:pPr lvl="1"/>
            <a:r>
              <a:rPr lang="sl-SI" dirty="0"/>
              <a:t>Posredno – finančni in časovni vložek</a:t>
            </a:r>
          </a:p>
        </p:txBody>
      </p:sp>
    </p:spTree>
    <p:extLst>
      <p:ext uri="{BB962C8B-B14F-4D97-AF65-F5344CB8AC3E}">
        <p14:creationId xmlns:p14="http://schemas.microsoft.com/office/powerpoint/2010/main" val="1605103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4CF8B6B6-BEC1-9283-EA20-99F14D2CA9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5946"/>
              </p:ext>
            </p:extLst>
          </p:nvPr>
        </p:nvGraphicFramePr>
        <p:xfrm>
          <a:off x="627711" y="1961879"/>
          <a:ext cx="9353054" cy="4098036"/>
        </p:xfrm>
        <a:graphic>
          <a:graphicData uri="http://schemas.openxmlformats.org/drawingml/2006/table">
            <a:tbl>
              <a:tblPr firstRow="1" firstCol="1" bandRow="1"/>
              <a:tblGrid>
                <a:gridCol w="1417657">
                  <a:extLst>
                    <a:ext uri="{9D8B030D-6E8A-4147-A177-3AD203B41FA5}">
                      <a16:colId xmlns:a16="http://schemas.microsoft.com/office/drawing/2014/main" val="1997770267"/>
                    </a:ext>
                  </a:extLst>
                </a:gridCol>
                <a:gridCol w="4655663">
                  <a:extLst>
                    <a:ext uri="{9D8B030D-6E8A-4147-A177-3AD203B41FA5}">
                      <a16:colId xmlns:a16="http://schemas.microsoft.com/office/drawing/2014/main" val="3917026972"/>
                    </a:ext>
                  </a:extLst>
                </a:gridCol>
                <a:gridCol w="3279734">
                  <a:extLst>
                    <a:ext uri="{9D8B030D-6E8A-4147-A177-3AD203B41FA5}">
                      <a16:colId xmlns:a16="http://schemas.microsoft.com/office/drawing/2014/main" val="3552678152"/>
                    </a:ext>
                  </a:extLst>
                </a:gridCol>
              </a:tblGrid>
              <a:tr h="3234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sl-SI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Pristop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sl-SI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Opis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sl-SI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Metode in orodja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50841"/>
                  </a:ext>
                </a:extLst>
              </a:tr>
              <a:tr h="13072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Množični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Širši doseg (25 in več kmetov), majhen finančen vložek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Predpostavke </a:t>
                      </a: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linearnega modela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Predavanja in tečaji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Demonstracijske aktivnosti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Tiskovine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Digitalne vsebine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8968231"/>
                  </a:ext>
                </a:extLst>
              </a:tr>
              <a:tr h="12295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Skupinski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Omejen doseg (8-25 kmetov)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Predpostavke </a:t>
                      </a: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participativnega modela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Skupinsko učenje, povezanost akterjev, kolektivno delovanje in opolnomočenje kmetov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Študijski krožki 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Demonstracijske aktivnosti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3249847"/>
                  </a:ext>
                </a:extLst>
              </a:tr>
              <a:tr h="9016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Individualni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Individualna komunikacija, obravnava potreb in interesov posamezne kmetije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Večji stroškovni, časovni in kadrovski vložek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Osebno svetovanje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0169659"/>
                  </a:ext>
                </a:extLst>
              </a:tr>
            </a:tbl>
          </a:graphicData>
        </a:graphic>
      </p:graphicFrame>
      <p:grpSp>
        <p:nvGrpSpPr>
          <p:cNvPr id="15" name="Skupina 14">
            <a:extLst>
              <a:ext uri="{FF2B5EF4-FFF2-40B4-BE49-F238E27FC236}">
                <a16:creationId xmlns:a16="http://schemas.microsoft.com/office/drawing/2014/main" id="{3DA7F118-3584-03D5-1C89-014680357C5B}"/>
              </a:ext>
            </a:extLst>
          </p:cNvPr>
          <p:cNvGrpSpPr/>
          <p:nvPr/>
        </p:nvGrpSpPr>
        <p:grpSpPr>
          <a:xfrm>
            <a:off x="6481010" y="776374"/>
            <a:ext cx="5414212" cy="1100107"/>
            <a:chOff x="2032000" y="2360025"/>
            <a:chExt cx="6868160" cy="1664232"/>
          </a:xfrm>
        </p:grpSpPr>
        <p:graphicFrame>
          <p:nvGraphicFramePr>
            <p:cNvPr id="16" name="Diagram 15">
              <a:extLst>
                <a:ext uri="{FF2B5EF4-FFF2-40B4-BE49-F238E27FC236}">
                  <a16:creationId xmlns:a16="http://schemas.microsoft.com/office/drawing/2014/main" id="{0C265E4D-D3D1-ABAD-5A75-6B293E8CB0D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176218690"/>
                </p:ext>
              </p:extLst>
            </p:nvPr>
          </p:nvGraphicFramePr>
          <p:xfrm>
            <a:off x="2032000" y="2360025"/>
            <a:ext cx="6868160" cy="166333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7" name="PoljeZBesedilom 16">
              <a:extLst>
                <a:ext uri="{FF2B5EF4-FFF2-40B4-BE49-F238E27FC236}">
                  <a16:creationId xmlns:a16="http://schemas.microsoft.com/office/drawing/2014/main" id="{E693A40A-1940-1040-39F7-A9B45DA10D75}"/>
                </a:ext>
              </a:extLst>
            </p:cNvPr>
            <p:cNvSpPr txBox="1"/>
            <p:nvPr/>
          </p:nvSpPr>
          <p:spPr>
            <a:xfrm>
              <a:off x="4856634" y="3558655"/>
              <a:ext cx="2846126" cy="4656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sz="1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Znanje, veščine, kompetence</a:t>
              </a:r>
            </a:p>
          </p:txBody>
        </p:sp>
      </p:grpSp>
      <p:grpSp>
        <p:nvGrpSpPr>
          <p:cNvPr id="21" name="Skupina 20">
            <a:extLst>
              <a:ext uri="{FF2B5EF4-FFF2-40B4-BE49-F238E27FC236}">
                <a16:creationId xmlns:a16="http://schemas.microsoft.com/office/drawing/2014/main" id="{CA05ADC0-8E04-54B7-85D4-D6BECCCFD294}"/>
              </a:ext>
            </a:extLst>
          </p:cNvPr>
          <p:cNvGrpSpPr/>
          <p:nvPr/>
        </p:nvGrpSpPr>
        <p:grpSpPr>
          <a:xfrm>
            <a:off x="7767459" y="4911903"/>
            <a:ext cx="4023490" cy="1717471"/>
            <a:chOff x="2637065" y="1495530"/>
            <a:chExt cx="6749146" cy="3271231"/>
          </a:xfrm>
        </p:grpSpPr>
        <p:sp>
          <p:nvSpPr>
            <p:cNvPr id="22" name="Enakokraki trikotnik 21">
              <a:extLst>
                <a:ext uri="{FF2B5EF4-FFF2-40B4-BE49-F238E27FC236}">
                  <a16:creationId xmlns:a16="http://schemas.microsoft.com/office/drawing/2014/main" id="{1D0B25E2-3A83-AC12-273B-B2B7F9AEAF3A}"/>
                </a:ext>
              </a:extLst>
            </p:cNvPr>
            <p:cNvSpPr/>
            <p:nvPr/>
          </p:nvSpPr>
          <p:spPr>
            <a:xfrm>
              <a:off x="4407083" y="1801995"/>
              <a:ext cx="3377837" cy="2113528"/>
            </a:xfrm>
            <a:prstGeom prst="triangl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23" name="PoljeZBesedilom 22">
              <a:extLst>
                <a:ext uri="{FF2B5EF4-FFF2-40B4-BE49-F238E27FC236}">
                  <a16:creationId xmlns:a16="http://schemas.microsoft.com/office/drawing/2014/main" id="{A1AEBF77-C067-C864-3E2A-82846462241E}"/>
                </a:ext>
              </a:extLst>
            </p:cNvPr>
            <p:cNvSpPr txBox="1"/>
            <p:nvPr/>
          </p:nvSpPr>
          <p:spPr>
            <a:xfrm>
              <a:off x="5329644" y="1495530"/>
              <a:ext cx="1532708" cy="583721"/>
            </a:xfrm>
            <a:prstGeom prst="flowChartAlternateProcess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Kmetje</a:t>
              </a:r>
              <a:endPara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PoljeZBesedilom 23">
              <a:extLst>
                <a:ext uri="{FF2B5EF4-FFF2-40B4-BE49-F238E27FC236}">
                  <a16:creationId xmlns:a16="http://schemas.microsoft.com/office/drawing/2014/main" id="{30728796-E175-6E64-23D4-B3B0062FD7D5}"/>
                </a:ext>
              </a:extLst>
            </p:cNvPr>
            <p:cNvSpPr txBox="1"/>
            <p:nvPr/>
          </p:nvSpPr>
          <p:spPr>
            <a:xfrm>
              <a:off x="2637065" y="3404746"/>
              <a:ext cx="1976847" cy="1362015"/>
            </a:xfrm>
            <a:prstGeom prst="flowChartAlternateProcess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Kmetijski svetovalci = posredniki</a:t>
              </a:r>
              <a:endPara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PoljeZBesedilom 24">
              <a:extLst>
                <a:ext uri="{FF2B5EF4-FFF2-40B4-BE49-F238E27FC236}">
                  <a16:creationId xmlns:a16="http://schemas.microsoft.com/office/drawing/2014/main" id="{1D6FC208-41B7-003D-0FA1-0F42C1F0CFF3}"/>
                </a:ext>
              </a:extLst>
            </p:cNvPr>
            <p:cNvSpPr txBox="1"/>
            <p:nvPr/>
          </p:nvSpPr>
          <p:spPr>
            <a:xfrm>
              <a:off x="7578095" y="3557981"/>
              <a:ext cx="1808116" cy="972868"/>
            </a:xfrm>
            <a:prstGeom prst="flowChartAlternateProcess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Strokovnjaki, raziskovalci</a:t>
              </a:r>
              <a:endPara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PoljeZBesedilom 25">
              <a:extLst>
                <a:ext uri="{FF2B5EF4-FFF2-40B4-BE49-F238E27FC236}">
                  <a16:creationId xmlns:a16="http://schemas.microsoft.com/office/drawing/2014/main" id="{863C789C-9F58-1708-4911-9DB3D3EC57AE}"/>
                </a:ext>
              </a:extLst>
            </p:cNvPr>
            <p:cNvSpPr txBox="1"/>
            <p:nvPr/>
          </p:nvSpPr>
          <p:spPr>
            <a:xfrm>
              <a:off x="5017418" y="2805058"/>
              <a:ext cx="2072641" cy="879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Znanje, veščine, kompetence</a:t>
              </a:r>
              <a:endParaRPr lang="en-GB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2" name="Naslov 1">
            <a:extLst>
              <a:ext uri="{FF2B5EF4-FFF2-40B4-BE49-F238E27FC236}">
                <a16:creationId xmlns:a16="http://schemas.microsoft.com/office/drawing/2014/main" id="{8A964421-EE71-3AB1-828B-D02F1992A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711" y="663349"/>
            <a:ext cx="10515600" cy="1325563"/>
          </a:xfrm>
        </p:spPr>
        <p:txBody>
          <a:bodyPr/>
          <a:lstStyle/>
          <a:p>
            <a:r>
              <a:rPr lang="sl-SI" dirty="0"/>
              <a:t>Pristopi in metode</a:t>
            </a:r>
          </a:p>
        </p:txBody>
      </p:sp>
    </p:spTree>
    <p:extLst>
      <p:ext uri="{BB962C8B-B14F-4D97-AF65-F5344CB8AC3E}">
        <p14:creationId xmlns:p14="http://schemas.microsoft.com/office/powerpoint/2010/main" val="2547780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2">
            <a:extLst>
              <a:ext uri="{FF2B5EF4-FFF2-40B4-BE49-F238E27FC236}">
                <a16:creationId xmlns:a16="http://schemas.microsoft.com/office/drawing/2014/main" id="{3BA513B0-82FF-4F41-8178-885375D1CF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6DB75B83-8FF6-97FF-EECE-61893FEB1FF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 b="-1"/>
          <a:stretch/>
        </p:blipFill>
        <p:spPr>
          <a:xfrm>
            <a:off x="-1" y="10"/>
            <a:ext cx="12228129" cy="4666928"/>
          </a:xfrm>
          <a:prstGeom prst="rect">
            <a:avLst/>
          </a:prstGeom>
        </p:spPr>
      </p:pic>
      <p:grpSp>
        <p:nvGrpSpPr>
          <p:cNvPr id="14" name="Group 14">
            <a:extLst>
              <a:ext uri="{FF2B5EF4-FFF2-40B4-BE49-F238E27FC236}">
                <a16:creationId xmlns:a16="http://schemas.microsoft.com/office/drawing/2014/main" id="{93DB8501-F9F2-4ACD-B56A-9019CD5006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2987478"/>
            <a:ext cx="12228128" cy="1828800"/>
            <a:chOff x="-305" y="2987478"/>
            <a:chExt cx="12188952" cy="182880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D03A94A-ADF5-4334-86B1-DBA5F70ACD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2987478"/>
              <a:ext cx="12188952" cy="1099712"/>
            </a:xfrm>
            <a:custGeom>
              <a:avLst/>
              <a:gdLst>
                <a:gd name="connsiteX0" fmla="*/ 9182100 w 9182100"/>
                <a:gd name="connsiteY0" fmla="*/ 396420 h 932744"/>
                <a:gd name="connsiteX1" fmla="*/ 9103805 w 9182100"/>
                <a:gd name="connsiteY1" fmla="*/ 392229 h 932744"/>
                <a:gd name="connsiteX2" fmla="*/ 8712422 w 9182100"/>
                <a:gd name="connsiteY2" fmla="*/ 359749 h 932744"/>
                <a:gd name="connsiteX3" fmla="*/ 8322755 w 9182100"/>
                <a:gd name="connsiteY3" fmla="*/ 313362 h 932744"/>
                <a:gd name="connsiteX4" fmla="*/ 8134826 w 9182100"/>
                <a:gd name="connsiteY4" fmla="*/ 283930 h 932744"/>
                <a:gd name="connsiteX5" fmla="*/ 8090916 w 9182100"/>
                <a:gd name="connsiteY5" fmla="*/ 275643 h 932744"/>
                <a:gd name="connsiteX6" fmla="*/ 8069485 w 9182100"/>
                <a:gd name="connsiteY6" fmla="*/ 271262 h 932744"/>
                <a:gd name="connsiteX7" fmla="*/ 8041862 w 9182100"/>
                <a:gd name="connsiteY7" fmla="*/ 266595 h 932744"/>
                <a:gd name="connsiteX8" fmla="*/ 7986903 w 9182100"/>
                <a:gd name="connsiteY8" fmla="*/ 257546 h 932744"/>
                <a:gd name="connsiteX9" fmla="*/ 7934230 w 9182100"/>
                <a:gd name="connsiteY9" fmla="*/ 249640 h 932744"/>
                <a:gd name="connsiteX10" fmla="*/ 7727537 w 9182100"/>
                <a:gd name="connsiteY10" fmla="*/ 221922 h 932744"/>
                <a:gd name="connsiteX11" fmla="*/ 7625239 w 9182100"/>
                <a:gd name="connsiteY11" fmla="*/ 209730 h 932744"/>
                <a:gd name="connsiteX12" fmla="*/ 7523227 w 9182100"/>
                <a:gd name="connsiteY12" fmla="*/ 198110 h 932744"/>
                <a:gd name="connsiteX13" fmla="*/ 7115651 w 9182100"/>
                <a:gd name="connsiteY13" fmla="*/ 158010 h 932744"/>
                <a:gd name="connsiteX14" fmla="*/ 6706839 w 9182100"/>
                <a:gd name="connsiteY14" fmla="*/ 126958 h 932744"/>
                <a:gd name="connsiteX15" fmla="*/ 6604064 w 9182100"/>
                <a:gd name="connsiteY15" fmla="*/ 120862 h 932744"/>
                <a:gd name="connsiteX16" fmla="*/ 6501003 w 9182100"/>
                <a:gd name="connsiteY16" fmla="*/ 115338 h 932744"/>
                <a:gd name="connsiteX17" fmla="*/ 6397467 w 9182100"/>
                <a:gd name="connsiteY17" fmla="*/ 110385 h 932744"/>
                <a:gd name="connsiteX18" fmla="*/ 6293168 w 9182100"/>
                <a:gd name="connsiteY18" fmla="*/ 106860 h 932744"/>
                <a:gd name="connsiteX19" fmla="*/ 6079712 w 9182100"/>
                <a:gd name="connsiteY19" fmla="*/ 103908 h 932744"/>
                <a:gd name="connsiteX20" fmla="*/ 6024563 w 9182100"/>
                <a:gd name="connsiteY20" fmla="*/ 104479 h 932744"/>
                <a:gd name="connsiteX21" fmla="*/ 5968080 w 9182100"/>
                <a:gd name="connsiteY21" fmla="*/ 106479 h 932744"/>
                <a:gd name="connsiteX22" fmla="*/ 5855875 w 9182100"/>
                <a:gd name="connsiteY22" fmla="*/ 113242 h 932744"/>
                <a:gd name="connsiteX23" fmla="*/ 5439251 w 9182100"/>
                <a:gd name="connsiteY23" fmla="*/ 160105 h 932744"/>
                <a:gd name="connsiteX24" fmla="*/ 5075396 w 9182100"/>
                <a:gd name="connsiteY24" fmla="*/ 186585 h 932744"/>
                <a:gd name="connsiteX25" fmla="*/ 4712780 w 9182100"/>
                <a:gd name="connsiteY25" fmla="*/ 171249 h 932744"/>
                <a:gd name="connsiteX26" fmla="*/ 4666679 w 9182100"/>
                <a:gd name="connsiteY26" fmla="*/ 166773 h 932744"/>
                <a:gd name="connsiteX27" fmla="*/ 4620292 w 9182100"/>
                <a:gd name="connsiteY27" fmla="*/ 161629 h 932744"/>
                <a:gd name="connsiteX28" fmla="*/ 4573810 w 9182100"/>
                <a:gd name="connsiteY28" fmla="*/ 156009 h 932744"/>
                <a:gd name="connsiteX29" fmla="*/ 4550569 w 9182100"/>
                <a:gd name="connsiteY29" fmla="*/ 153057 h 932744"/>
                <a:gd name="connsiteX30" fmla="*/ 4538948 w 9182100"/>
                <a:gd name="connsiteY30" fmla="*/ 151628 h 932744"/>
                <a:gd name="connsiteX31" fmla="*/ 4526566 w 9182100"/>
                <a:gd name="connsiteY31" fmla="*/ 149913 h 932744"/>
                <a:gd name="connsiteX32" fmla="*/ 4327779 w 9182100"/>
                <a:gd name="connsiteY32" fmla="*/ 122862 h 932744"/>
                <a:gd name="connsiteX33" fmla="*/ 3929729 w 9182100"/>
                <a:gd name="connsiteY33" fmla="*/ 68189 h 932744"/>
                <a:gd name="connsiteX34" fmla="*/ 3729133 w 9182100"/>
                <a:gd name="connsiteY34" fmla="*/ 41900 h 932744"/>
                <a:gd name="connsiteX35" fmla="*/ 3628930 w 9182100"/>
                <a:gd name="connsiteY35" fmla="*/ 28946 h 932744"/>
                <a:gd name="connsiteX36" fmla="*/ 3573399 w 9182100"/>
                <a:gd name="connsiteY36" fmla="*/ 22278 h 932744"/>
                <a:gd name="connsiteX37" fmla="*/ 3516916 w 9182100"/>
                <a:gd name="connsiteY37" fmla="*/ 16468 h 932744"/>
                <a:gd name="connsiteX38" fmla="*/ 3074670 w 9182100"/>
                <a:gd name="connsiteY38" fmla="*/ 752 h 932744"/>
                <a:gd name="connsiteX39" fmla="*/ 2858738 w 9182100"/>
                <a:gd name="connsiteY39" fmla="*/ 8753 h 932744"/>
                <a:gd name="connsiteX40" fmla="*/ 2645474 w 9182100"/>
                <a:gd name="connsiteY40" fmla="*/ 25326 h 932744"/>
                <a:gd name="connsiteX41" fmla="*/ 1810798 w 9182100"/>
                <a:gd name="connsiteY41" fmla="*/ 158010 h 932744"/>
                <a:gd name="connsiteX42" fmla="*/ 1602772 w 9182100"/>
                <a:gd name="connsiteY42" fmla="*/ 208111 h 932744"/>
                <a:gd name="connsiteX43" fmla="*/ 1548860 w 9182100"/>
                <a:gd name="connsiteY43" fmla="*/ 222780 h 932744"/>
                <a:gd name="connsiteX44" fmla="*/ 1501331 w 9182100"/>
                <a:gd name="connsiteY44" fmla="*/ 236115 h 932744"/>
                <a:gd name="connsiteX45" fmla="*/ 1411224 w 9182100"/>
                <a:gd name="connsiteY45" fmla="*/ 260880 h 932744"/>
                <a:gd name="connsiteX46" fmla="*/ 1050893 w 9182100"/>
                <a:gd name="connsiteY46" fmla="*/ 338032 h 932744"/>
                <a:gd name="connsiteX47" fmla="*/ 871252 w 9182100"/>
                <a:gd name="connsiteY47" fmla="*/ 360511 h 932744"/>
                <a:gd name="connsiteX48" fmla="*/ 781812 w 9182100"/>
                <a:gd name="connsiteY48" fmla="*/ 366512 h 932744"/>
                <a:gd name="connsiteX49" fmla="*/ 692563 w 9182100"/>
                <a:gd name="connsiteY49" fmla="*/ 369655 h 932744"/>
                <a:gd name="connsiteX50" fmla="*/ 515017 w 9182100"/>
                <a:gd name="connsiteY50" fmla="*/ 363940 h 932744"/>
                <a:gd name="connsiteX51" fmla="*/ 337661 w 9182100"/>
                <a:gd name="connsiteY51" fmla="*/ 341937 h 932744"/>
                <a:gd name="connsiteX52" fmla="*/ 156972 w 9182100"/>
                <a:gd name="connsiteY52" fmla="*/ 303456 h 932744"/>
                <a:gd name="connsiteX53" fmla="*/ 0 w 9182100"/>
                <a:gd name="connsiteY53" fmla="*/ 261642 h 932744"/>
                <a:gd name="connsiteX54" fmla="*/ 0 w 9182100"/>
                <a:gd name="connsiteY54" fmla="*/ 713412 h 932744"/>
                <a:gd name="connsiteX55" fmla="*/ 9144 w 9182100"/>
                <a:gd name="connsiteY55" fmla="*/ 717699 h 932744"/>
                <a:gd name="connsiteX56" fmla="*/ 213360 w 9182100"/>
                <a:gd name="connsiteY56" fmla="*/ 801042 h 932744"/>
                <a:gd name="connsiteX57" fmla="*/ 653510 w 9182100"/>
                <a:gd name="connsiteY57" fmla="*/ 908199 h 932744"/>
                <a:gd name="connsiteX58" fmla="*/ 1101947 w 9182100"/>
                <a:gd name="connsiteY58" fmla="*/ 930773 h 932744"/>
                <a:gd name="connsiteX59" fmla="*/ 1540002 w 9182100"/>
                <a:gd name="connsiteY59" fmla="*/ 889434 h 932744"/>
                <a:gd name="connsiteX60" fmla="*/ 1647158 w 9182100"/>
                <a:gd name="connsiteY60" fmla="*/ 871242 h 932744"/>
                <a:gd name="connsiteX61" fmla="*/ 1698117 w 9182100"/>
                <a:gd name="connsiteY61" fmla="*/ 862193 h 932744"/>
                <a:gd name="connsiteX62" fmla="*/ 1742789 w 9182100"/>
                <a:gd name="connsiteY62" fmla="*/ 854668 h 932744"/>
                <a:gd name="connsiteX63" fmla="*/ 1931003 w 9182100"/>
                <a:gd name="connsiteY63" fmla="*/ 826950 h 932744"/>
                <a:gd name="connsiteX64" fmla="*/ 2314861 w 9182100"/>
                <a:gd name="connsiteY64" fmla="*/ 783897 h 932744"/>
                <a:gd name="connsiteX65" fmla="*/ 2506885 w 9182100"/>
                <a:gd name="connsiteY65" fmla="*/ 768086 h 932744"/>
                <a:gd name="connsiteX66" fmla="*/ 2602611 w 9182100"/>
                <a:gd name="connsiteY66" fmla="*/ 762085 h 932744"/>
                <a:gd name="connsiteX67" fmla="*/ 2698052 w 9182100"/>
                <a:gd name="connsiteY67" fmla="*/ 756846 h 932744"/>
                <a:gd name="connsiteX68" fmla="*/ 2887980 w 9182100"/>
                <a:gd name="connsiteY68" fmla="*/ 750846 h 932744"/>
                <a:gd name="connsiteX69" fmla="*/ 3075813 w 9182100"/>
                <a:gd name="connsiteY69" fmla="*/ 750179 h 932744"/>
                <a:gd name="connsiteX70" fmla="*/ 3168587 w 9182100"/>
                <a:gd name="connsiteY70" fmla="*/ 752751 h 932744"/>
                <a:gd name="connsiteX71" fmla="*/ 3260408 w 9182100"/>
                <a:gd name="connsiteY71" fmla="*/ 756656 h 932744"/>
                <a:gd name="connsiteX72" fmla="*/ 3440049 w 9182100"/>
                <a:gd name="connsiteY72" fmla="*/ 771610 h 932744"/>
                <a:gd name="connsiteX73" fmla="*/ 3483864 w 9182100"/>
                <a:gd name="connsiteY73" fmla="*/ 776849 h 932744"/>
                <a:gd name="connsiteX74" fmla="*/ 3528536 w 9182100"/>
                <a:gd name="connsiteY74" fmla="*/ 782469 h 932744"/>
                <a:gd name="connsiteX75" fmla="*/ 3628549 w 9182100"/>
                <a:gd name="connsiteY75" fmla="*/ 796089 h 932744"/>
                <a:gd name="connsiteX76" fmla="*/ 3828574 w 9182100"/>
                <a:gd name="connsiteY76" fmla="*/ 823140 h 932744"/>
                <a:gd name="connsiteX77" fmla="*/ 4231196 w 9182100"/>
                <a:gd name="connsiteY77" fmla="*/ 874099 h 932744"/>
                <a:gd name="connsiteX78" fmla="*/ 4433126 w 9182100"/>
                <a:gd name="connsiteY78" fmla="*/ 897435 h 932744"/>
                <a:gd name="connsiteX79" fmla="*/ 4485990 w 9182100"/>
                <a:gd name="connsiteY79" fmla="*/ 903246 h 932744"/>
                <a:gd name="connsiteX80" fmla="*/ 4539806 w 9182100"/>
                <a:gd name="connsiteY80" fmla="*/ 908961 h 932744"/>
                <a:gd name="connsiteX81" fmla="*/ 4593908 w 9182100"/>
                <a:gd name="connsiteY81" fmla="*/ 914199 h 932744"/>
                <a:gd name="connsiteX82" fmla="*/ 4648296 w 9182100"/>
                <a:gd name="connsiteY82" fmla="*/ 918771 h 932744"/>
                <a:gd name="connsiteX83" fmla="*/ 5092446 w 9182100"/>
                <a:gd name="connsiteY83" fmla="*/ 931154 h 932744"/>
                <a:gd name="connsiteX84" fmla="*/ 5533168 w 9182100"/>
                <a:gd name="connsiteY84" fmla="*/ 891816 h 932744"/>
                <a:gd name="connsiteX85" fmla="*/ 5918169 w 9182100"/>
                <a:gd name="connsiteY85" fmla="*/ 840666 h 932744"/>
                <a:gd name="connsiteX86" fmla="*/ 6007323 w 9182100"/>
                <a:gd name="connsiteY86" fmla="*/ 833237 h 932744"/>
                <a:gd name="connsiteX87" fmla="*/ 6051709 w 9182100"/>
                <a:gd name="connsiteY87" fmla="*/ 830570 h 932744"/>
                <a:gd name="connsiteX88" fmla="*/ 6097429 w 9182100"/>
                <a:gd name="connsiteY88" fmla="*/ 828379 h 932744"/>
                <a:gd name="connsiteX89" fmla="*/ 6287834 w 9182100"/>
                <a:gd name="connsiteY89" fmla="*/ 822569 h 932744"/>
                <a:gd name="connsiteX90" fmla="*/ 6681597 w 9182100"/>
                <a:gd name="connsiteY90" fmla="*/ 821235 h 932744"/>
                <a:gd name="connsiteX91" fmla="*/ 7079647 w 9182100"/>
                <a:gd name="connsiteY91" fmla="*/ 826569 h 932744"/>
                <a:gd name="connsiteX92" fmla="*/ 7478173 w 9182100"/>
                <a:gd name="connsiteY92" fmla="*/ 836094 h 932744"/>
                <a:gd name="connsiteX93" fmla="*/ 7871937 w 9182100"/>
                <a:gd name="connsiteY93" fmla="*/ 851430 h 932744"/>
                <a:gd name="connsiteX94" fmla="*/ 7919657 w 9182100"/>
                <a:gd name="connsiteY94" fmla="*/ 854097 h 932744"/>
                <a:gd name="connsiteX95" fmla="*/ 7964901 w 9182100"/>
                <a:gd name="connsiteY95" fmla="*/ 857240 h 932744"/>
                <a:gd name="connsiteX96" fmla="*/ 8015955 w 9182100"/>
                <a:gd name="connsiteY96" fmla="*/ 861050 h 932744"/>
                <a:gd name="connsiteX97" fmla="*/ 8072247 w 9182100"/>
                <a:gd name="connsiteY97" fmla="*/ 864384 h 932744"/>
                <a:gd name="connsiteX98" fmla="*/ 8286750 w 9182100"/>
                <a:gd name="connsiteY98" fmla="*/ 868384 h 932744"/>
                <a:gd name="connsiteX99" fmla="*/ 8704040 w 9182100"/>
                <a:gd name="connsiteY99" fmla="*/ 853716 h 932744"/>
                <a:gd name="connsiteX100" fmla="*/ 9120188 w 9182100"/>
                <a:gd name="connsiteY100" fmla="*/ 814092 h 932744"/>
                <a:gd name="connsiteX101" fmla="*/ 9181909 w 9182100"/>
                <a:gd name="connsiteY101" fmla="*/ 805519 h 932744"/>
                <a:gd name="connsiteX102" fmla="*/ 9181909 w 9182100"/>
                <a:gd name="connsiteY102" fmla="*/ 396420 h 932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9182100" h="932744">
                  <a:moveTo>
                    <a:pt x="9182100" y="396420"/>
                  </a:moveTo>
                  <a:cubicBezTo>
                    <a:pt x="9156097" y="395182"/>
                    <a:pt x="9129999" y="393753"/>
                    <a:pt x="9103805" y="392229"/>
                  </a:cubicBezTo>
                  <a:cubicBezTo>
                    <a:pt x="8974169" y="384419"/>
                    <a:pt x="8843105" y="372989"/>
                    <a:pt x="8712422" y="359749"/>
                  </a:cubicBezTo>
                  <a:cubicBezTo>
                    <a:pt x="8581739" y="346319"/>
                    <a:pt x="8451056" y="331269"/>
                    <a:pt x="8322755" y="313362"/>
                  </a:cubicBezTo>
                  <a:cubicBezTo>
                    <a:pt x="8258747" y="304695"/>
                    <a:pt x="8195120" y="294979"/>
                    <a:pt x="8134826" y="283930"/>
                  </a:cubicBezTo>
                  <a:cubicBezTo>
                    <a:pt x="8119872" y="281168"/>
                    <a:pt x="8105013" y="278501"/>
                    <a:pt x="8090916" y="275643"/>
                  </a:cubicBezTo>
                  <a:lnTo>
                    <a:pt x="8069485" y="271262"/>
                  </a:lnTo>
                  <a:lnTo>
                    <a:pt x="8041862" y="266595"/>
                  </a:lnTo>
                  <a:cubicBezTo>
                    <a:pt x="8023574" y="263547"/>
                    <a:pt x="8004524" y="260213"/>
                    <a:pt x="7986903" y="257546"/>
                  </a:cubicBezTo>
                  <a:lnTo>
                    <a:pt x="7934230" y="249640"/>
                  </a:lnTo>
                  <a:cubicBezTo>
                    <a:pt x="7864221" y="239258"/>
                    <a:pt x="7795832" y="230209"/>
                    <a:pt x="7727537" y="221922"/>
                  </a:cubicBezTo>
                  <a:lnTo>
                    <a:pt x="7625239" y="209730"/>
                  </a:lnTo>
                  <a:lnTo>
                    <a:pt x="7523227" y="198110"/>
                  </a:lnTo>
                  <a:cubicBezTo>
                    <a:pt x="7387209" y="183060"/>
                    <a:pt x="7251573" y="170392"/>
                    <a:pt x="7115651" y="158010"/>
                  </a:cubicBezTo>
                  <a:cubicBezTo>
                    <a:pt x="6979730" y="146580"/>
                    <a:pt x="6843522" y="135721"/>
                    <a:pt x="6706839" y="126958"/>
                  </a:cubicBezTo>
                  <a:lnTo>
                    <a:pt x="6604064" y="120862"/>
                  </a:lnTo>
                  <a:cubicBezTo>
                    <a:pt x="6569869" y="118767"/>
                    <a:pt x="6535484" y="116862"/>
                    <a:pt x="6501003" y="115338"/>
                  </a:cubicBezTo>
                  <a:lnTo>
                    <a:pt x="6397467" y="110385"/>
                  </a:lnTo>
                  <a:lnTo>
                    <a:pt x="6293168" y="106860"/>
                  </a:lnTo>
                  <a:cubicBezTo>
                    <a:pt x="6222969" y="105146"/>
                    <a:pt x="6152769" y="103527"/>
                    <a:pt x="6079712" y="103908"/>
                  </a:cubicBezTo>
                  <a:cubicBezTo>
                    <a:pt x="6061710" y="103908"/>
                    <a:pt x="6043708" y="103812"/>
                    <a:pt x="6024563" y="104479"/>
                  </a:cubicBezTo>
                  <a:cubicBezTo>
                    <a:pt x="6005703" y="104955"/>
                    <a:pt x="5986844" y="105527"/>
                    <a:pt x="5968080" y="106479"/>
                  </a:cubicBezTo>
                  <a:cubicBezTo>
                    <a:pt x="5930456" y="108003"/>
                    <a:pt x="5893023" y="110385"/>
                    <a:pt x="5855875" y="113242"/>
                  </a:cubicBezTo>
                  <a:cubicBezTo>
                    <a:pt x="5706904" y="124577"/>
                    <a:pt x="5565934" y="145151"/>
                    <a:pt x="5439251" y="160105"/>
                  </a:cubicBezTo>
                  <a:cubicBezTo>
                    <a:pt x="5311902" y="175536"/>
                    <a:pt x="5194745" y="184680"/>
                    <a:pt x="5075396" y="186585"/>
                  </a:cubicBezTo>
                  <a:cubicBezTo>
                    <a:pt x="4956429" y="188490"/>
                    <a:pt x="4835748" y="182775"/>
                    <a:pt x="4712780" y="171249"/>
                  </a:cubicBezTo>
                  <a:lnTo>
                    <a:pt x="4666679" y="166773"/>
                  </a:lnTo>
                  <a:lnTo>
                    <a:pt x="4620292" y="161629"/>
                  </a:lnTo>
                  <a:cubicBezTo>
                    <a:pt x="4604862" y="160010"/>
                    <a:pt x="4589336" y="157914"/>
                    <a:pt x="4573810" y="156009"/>
                  </a:cubicBezTo>
                  <a:lnTo>
                    <a:pt x="4550569" y="153057"/>
                  </a:lnTo>
                  <a:lnTo>
                    <a:pt x="4538948" y="151628"/>
                  </a:lnTo>
                  <a:lnTo>
                    <a:pt x="4526566" y="149913"/>
                  </a:lnTo>
                  <a:lnTo>
                    <a:pt x="4327779" y="122862"/>
                  </a:lnTo>
                  <a:lnTo>
                    <a:pt x="3929729" y="68189"/>
                  </a:lnTo>
                  <a:lnTo>
                    <a:pt x="3729133" y="41900"/>
                  </a:lnTo>
                  <a:lnTo>
                    <a:pt x="3628930" y="28946"/>
                  </a:lnTo>
                  <a:lnTo>
                    <a:pt x="3573399" y="22278"/>
                  </a:lnTo>
                  <a:cubicBezTo>
                    <a:pt x="3554445" y="19992"/>
                    <a:pt x="3535585" y="17992"/>
                    <a:pt x="3516916" y="16468"/>
                  </a:cubicBezTo>
                  <a:cubicBezTo>
                    <a:pt x="3366611" y="2752"/>
                    <a:pt x="3219736" y="-2010"/>
                    <a:pt x="3074670" y="752"/>
                  </a:cubicBezTo>
                  <a:cubicBezTo>
                    <a:pt x="3002280" y="2181"/>
                    <a:pt x="2930176" y="4467"/>
                    <a:pt x="2858738" y="8753"/>
                  </a:cubicBezTo>
                  <a:cubicBezTo>
                    <a:pt x="2787206" y="13039"/>
                    <a:pt x="2716149" y="18754"/>
                    <a:pt x="2645474" y="25326"/>
                  </a:cubicBezTo>
                  <a:cubicBezTo>
                    <a:pt x="2362581" y="52473"/>
                    <a:pt x="2085975" y="97145"/>
                    <a:pt x="1810798" y="158010"/>
                  </a:cubicBezTo>
                  <a:cubicBezTo>
                    <a:pt x="1741837" y="173345"/>
                    <a:pt x="1673066" y="189442"/>
                    <a:pt x="1602772" y="208111"/>
                  </a:cubicBezTo>
                  <a:lnTo>
                    <a:pt x="1548860" y="222780"/>
                  </a:lnTo>
                  <a:lnTo>
                    <a:pt x="1501331" y="236115"/>
                  </a:lnTo>
                  <a:cubicBezTo>
                    <a:pt x="1471327" y="244497"/>
                    <a:pt x="1441228" y="253450"/>
                    <a:pt x="1411224" y="260880"/>
                  </a:cubicBezTo>
                  <a:cubicBezTo>
                    <a:pt x="1291209" y="293074"/>
                    <a:pt x="1170813" y="318982"/>
                    <a:pt x="1050893" y="338032"/>
                  </a:cubicBezTo>
                  <a:cubicBezTo>
                    <a:pt x="990790" y="347557"/>
                    <a:pt x="931069" y="354796"/>
                    <a:pt x="871252" y="360511"/>
                  </a:cubicBezTo>
                  <a:cubicBezTo>
                    <a:pt x="841438" y="362702"/>
                    <a:pt x="811530" y="365559"/>
                    <a:pt x="781812" y="366512"/>
                  </a:cubicBezTo>
                  <a:cubicBezTo>
                    <a:pt x="751904" y="368512"/>
                    <a:pt x="722376" y="368893"/>
                    <a:pt x="692563" y="369655"/>
                  </a:cubicBezTo>
                  <a:cubicBezTo>
                    <a:pt x="633222" y="370036"/>
                    <a:pt x="574167" y="368131"/>
                    <a:pt x="515017" y="363940"/>
                  </a:cubicBezTo>
                  <a:cubicBezTo>
                    <a:pt x="455867" y="359749"/>
                    <a:pt x="397097" y="351748"/>
                    <a:pt x="337661" y="341937"/>
                  </a:cubicBezTo>
                  <a:cubicBezTo>
                    <a:pt x="278225" y="331936"/>
                    <a:pt x="218599" y="318696"/>
                    <a:pt x="156972" y="303456"/>
                  </a:cubicBezTo>
                  <a:cubicBezTo>
                    <a:pt x="106680" y="290883"/>
                    <a:pt x="55150" y="276405"/>
                    <a:pt x="0" y="261642"/>
                  </a:cubicBezTo>
                  <a:lnTo>
                    <a:pt x="0" y="713412"/>
                  </a:lnTo>
                  <a:cubicBezTo>
                    <a:pt x="3048" y="714841"/>
                    <a:pt x="6096" y="716270"/>
                    <a:pt x="9144" y="717699"/>
                  </a:cubicBezTo>
                  <a:cubicBezTo>
                    <a:pt x="74295" y="747798"/>
                    <a:pt x="142875" y="775896"/>
                    <a:pt x="213360" y="801042"/>
                  </a:cubicBezTo>
                  <a:cubicBezTo>
                    <a:pt x="354521" y="851715"/>
                    <a:pt x="503873" y="887244"/>
                    <a:pt x="653510" y="908199"/>
                  </a:cubicBezTo>
                  <a:cubicBezTo>
                    <a:pt x="803338" y="928773"/>
                    <a:pt x="953929" y="935631"/>
                    <a:pt x="1101947" y="930773"/>
                  </a:cubicBezTo>
                  <a:cubicBezTo>
                    <a:pt x="1250252" y="926582"/>
                    <a:pt x="1396365" y="911437"/>
                    <a:pt x="1540002" y="889434"/>
                  </a:cubicBezTo>
                  <a:cubicBezTo>
                    <a:pt x="1576197" y="884386"/>
                    <a:pt x="1611535" y="877433"/>
                    <a:pt x="1647158" y="871242"/>
                  </a:cubicBezTo>
                  <a:lnTo>
                    <a:pt x="1698117" y="862193"/>
                  </a:lnTo>
                  <a:lnTo>
                    <a:pt x="1742789" y="854668"/>
                  </a:lnTo>
                  <a:cubicBezTo>
                    <a:pt x="1804035" y="845048"/>
                    <a:pt x="1867472" y="835428"/>
                    <a:pt x="1931003" y="826950"/>
                  </a:cubicBezTo>
                  <a:cubicBezTo>
                    <a:pt x="2058353" y="810282"/>
                    <a:pt x="2186750" y="795327"/>
                    <a:pt x="2314861" y="783897"/>
                  </a:cubicBezTo>
                  <a:cubicBezTo>
                    <a:pt x="2378964" y="778087"/>
                    <a:pt x="2442972" y="772467"/>
                    <a:pt x="2506885" y="768086"/>
                  </a:cubicBezTo>
                  <a:cubicBezTo>
                    <a:pt x="2538794" y="765990"/>
                    <a:pt x="2570798" y="763800"/>
                    <a:pt x="2602611" y="762085"/>
                  </a:cubicBezTo>
                  <a:cubicBezTo>
                    <a:pt x="2634520" y="760180"/>
                    <a:pt x="2666333" y="758370"/>
                    <a:pt x="2698052" y="756846"/>
                  </a:cubicBezTo>
                  <a:cubicBezTo>
                    <a:pt x="2761583" y="753894"/>
                    <a:pt x="2825020" y="751703"/>
                    <a:pt x="2887980" y="750846"/>
                  </a:cubicBezTo>
                  <a:cubicBezTo>
                    <a:pt x="2951036" y="749417"/>
                    <a:pt x="3013615" y="749322"/>
                    <a:pt x="3075813" y="750179"/>
                  </a:cubicBezTo>
                  <a:cubicBezTo>
                    <a:pt x="3106865" y="750846"/>
                    <a:pt x="3137916" y="751417"/>
                    <a:pt x="3168587" y="752751"/>
                  </a:cubicBezTo>
                  <a:cubicBezTo>
                    <a:pt x="3199448" y="753703"/>
                    <a:pt x="3229928" y="755227"/>
                    <a:pt x="3260408" y="756656"/>
                  </a:cubicBezTo>
                  <a:cubicBezTo>
                    <a:pt x="3320987" y="760466"/>
                    <a:pt x="3381470" y="764562"/>
                    <a:pt x="3440049" y="771610"/>
                  </a:cubicBezTo>
                  <a:cubicBezTo>
                    <a:pt x="3454908" y="773039"/>
                    <a:pt x="3469386" y="775039"/>
                    <a:pt x="3483864" y="776849"/>
                  </a:cubicBezTo>
                  <a:lnTo>
                    <a:pt x="3528536" y="782469"/>
                  </a:lnTo>
                  <a:lnTo>
                    <a:pt x="3628549" y="796089"/>
                  </a:lnTo>
                  <a:lnTo>
                    <a:pt x="3828574" y="823140"/>
                  </a:lnTo>
                  <a:cubicBezTo>
                    <a:pt x="3962019" y="840190"/>
                    <a:pt x="4095750" y="858573"/>
                    <a:pt x="4231196" y="874099"/>
                  </a:cubicBezTo>
                  <a:lnTo>
                    <a:pt x="4433126" y="897435"/>
                  </a:lnTo>
                  <a:lnTo>
                    <a:pt x="4485990" y="903246"/>
                  </a:lnTo>
                  <a:cubicBezTo>
                    <a:pt x="4503897" y="905151"/>
                    <a:pt x="4521708" y="907341"/>
                    <a:pt x="4539806" y="908961"/>
                  </a:cubicBezTo>
                  <a:lnTo>
                    <a:pt x="4593908" y="914199"/>
                  </a:lnTo>
                  <a:lnTo>
                    <a:pt x="4648296" y="918771"/>
                  </a:lnTo>
                  <a:cubicBezTo>
                    <a:pt x="4793456" y="930392"/>
                    <a:pt x="4942237" y="935631"/>
                    <a:pt x="5092446" y="931154"/>
                  </a:cubicBezTo>
                  <a:cubicBezTo>
                    <a:pt x="5242274" y="927249"/>
                    <a:pt x="5393627" y="911437"/>
                    <a:pt x="5533168" y="891816"/>
                  </a:cubicBezTo>
                  <a:cubicBezTo>
                    <a:pt x="5673471" y="872289"/>
                    <a:pt x="5798820" y="851906"/>
                    <a:pt x="5918169" y="840666"/>
                  </a:cubicBezTo>
                  <a:cubicBezTo>
                    <a:pt x="5948077" y="837809"/>
                    <a:pt x="5977795" y="835237"/>
                    <a:pt x="6007323" y="833237"/>
                  </a:cubicBezTo>
                  <a:cubicBezTo>
                    <a:pt x="6022086" y="832094"/>
                    <a:pt x="6036945" y="831332"/>
                    <a:pt x="6051709" y="830570"/>
                  </a:cubicBezTo>
                  <a:lnTo>
                    <a:pt x="6097429" y="828379"/>
                  </a:lnTo>
                  <a:cubicBezTo>
                    <a:pt x="6158960" y="825236"/>
                    <a:pt x="6223445" y="823807"/>
                    <a:pt x="6287834" y="822569"/>
                  </a:cubicBezTo>
                  <a:cubicBezTo>
                    <a:pt x="6417374" y="820664"/>
                    <a:pt x="6549485" y="820188"/>
                    <a:pt x="6681597" y="821235"/>
                  </a:cubicBezTo>
                  <a:cubicBezTo>
                    <a:pt x="6813899" y="822378"/>
                    <a:pt x="6946773" y="823617"/>
                    <a:pt x="7079647" y="826569"/>
                  </a:cubicBezTo>
                  <a:cubicBezTo>
                    <a:pt x="7212520" y="828951"/>
                    <a:pt x="7345585" y="831903"/>
                    <a:pt x="7478173" y="836094"/>
                  </a:cubicBezTo>
                  <a:cubicBezTo>
                    <a:pt x="7610475" y="839714"/>
                    <a:pt x="7743539" y="844953"/>
                    <a:pt x="7871937" y="851430"/>
                  </a:cubicBezTo>
                  <a:lnTo>
                    <a:pt x="7919657" y="854097"/>
                  </a:lnTo>
                  <a:cubicBezTo>
                    <a:pt x="7935564" y="854954"/>
                    <a:pt x="7949756" y="856192"/>
                    <a:pt x="7964901" y="857240"/>
                  </a:cubicBezTo>
                  <a:lnTo>
                    <a:pt x="8015955" y="861050"/>
                  </a:lnTo>
                  <a:cubicBezTo>
                    <a:pt x="8035195" y="862383"/>
                    <a:pt x="8053769" y="863622"/>
                    <a:pt x="8072247" y="864384"/>
                  </a:cubicBezTo>
                  <a:cubicBezTo>
                    <a:pt x="8145780" y="867527"/>
                    <a:pt x="8216456" y="868479"/>
                    <a:pt x="8286750" y="868384"/>
                  </a:cubicBezTo>
                  <a:cubicBezTo>
                    <a:pt x="8427148" y="867527"/>
                    <a:pt x="8565452" y="862574"/>
                    <a:pt x="8704040" y="853716"/>
                  </a:cubicBezTo>
                  <a:cubicBezTo>
                    <a:pt x="8842534" y="844762"/>
                    <a:pt x="8980741" y="832284"/>
                    <a:pt x="9120188" y="814092"/>
                  </a:cubicBezTo>
                  <a:cubicBezTo>
                    <a:pt x="9140761" y="811425"/>
                    <a:pt x="9161336" y="808567"/>
                    <a:pt x="9181909" y="805519"/>
                  </a:cubicBezTo>
                  <a:lnTo>
                    <a:pt x="9181909" y="39642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85A18E1-CBE3-4BBD-B1B7-CDBCA685E0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199381"/>
              <a:ext cx="12188952" cy="902694"/>
            </a:xfrm>
            <a:custGeom>
              <a:avLst/>
              <a:gdLst>
                <a:gd name="connsiteX0" fmla="*/ 9182100 w 9182100"/>
                <a:gd name="connsiteY0" fmla="*/ 351088 h 765639"/>
                <a:gd name="connsiteX1" fmla="*/ 9178480 w 9182100"/>
                <a:gd name="connsiteY1" fmla="*/ 350993 h 765639"/>
                <a:gd name="connsiteX2" fmla="*/ 8783955 w 9182100"/>
                <a:gd name="connsiteY2" fmla="*/ 327561 h 765639"/>
                <a:gd name="connsiteX3" fmla="*/ 8390763 w 9182100"/>
                <a:gd name="connsiteY3" fmla="*/ 288795 h 765639"/>
                <a:gd name="connsiteX4" fmla="*/ 8199502 w 9182100"/>
                <a:gd name="connsiteY4" fmla="*/ 262601 h 765639"/>
                <a:gd name="connsiteX5" fmla="*/ 8153972 w 9182100"/>
                <a:gd name="connsiteY5" fmla="*/ 254886 h 765639"/>
                <a:gd name="connsiteX6" fmla="*/ 8131588 w 9182100"/>
                <a:gd name="connsiteY6" fmla="*/ 250790 h 765639"/>
                <a:gd name="connsiteX7" fmla="*/ 8104632 w 9182100"/>
                <a:gd name="connsiteY7" fmla="*/ 246504 h 765639"/>
                <a:gd name="connsiteX8" fmla="*/ 8050911 w 9182100"/>
                <a:gd name="connsiteY8" fmla="*/ 238217 h 765639"/>
                <a:gd name="connsiteX9" fmla="*/ 7998810 w 9182100"/>
                <a:gd name="connsiteY9" fmla="*/ 230978 h 765639"/>
                <a:gd name="connsiteX10" fmla="*/ 7589902 w 9182100"/>
                <a:gd name="connsiteY10" fmla="*/ 183925 h 765639"/>
                <a:gd name="connsiteX11" fmla="*/ 7183469 w 9182100"/>
                <a:gd name="connsiteY11" fmla="*/ 147634 h 765639"/>
                <a:gd name="connsiteX12" fmla="*/ 6775990 w 9182100"/>
                <a:gd name="connsiteY12" fmla="*/ 119821 h 765639"/>
                <a:gd name="connsiteX13" fmla="*/ 6364795 w 9182100"/>
                <a:gd name="connsiteY13" fmla="*/ 102391 h 765639"/>
                <a:gd name="connsiteX14" fmla="*/ 6154293 w 9182100"/>
                <a:gd name="connsiteY14" fmla="*/ 100581 h 765639"/>
                <a:gd name="connsiteX15" fmla="*/ 6100287 w 9182100"/>
                <a:gd name="connsiteY15" fmla="*/ 101343 h 765639"/>
                <a:gd name="connsiteX16" fmla="*/ 6045327 w 9182100"/>
                <a:gd name="connsiteY16" fmla="*/ 103438 h 765639"/>
                <a:gd name="connsiteX17" fmla="*/ 5935980 w 9182100"/>
                <a:gd name="connsiteY17" fmla="*/ 110296 h 765639"/>
                <a:gd name="connsiteX18" fmla="*/ 5523357 w 9182100"/>
                <a:gd name="connsiteY18" fmla="*/ 157635 h 765639"/>
                <a:gd name="connsiteX19" fmla="*/ 5149882 w 9182100"/>
                <a:gd name="connsiteY19" fmla="*/ 185639 h 765639"/>
                <a:gd name="connsiteX20" fmla="*/ 4777073 w 9182100"/>
                <a:gd name="connsiteY20" fmla="*/ 170685 h 765639"/>
                <a:gd name="connsiteX21" fmla="*/ 4729925 w 9182100"/>
                <a:gd name="connsiteY21" fmla="*/ 166208 h 765639"/>
                <a:gd name="connsiteX22" fmla="*/ 4682585 w 9182100"/>
                <a:gd name="connsiteY22" fmla="*/ 161064 h 765639"/>
                <a:gd name="connsiteX23" fmla="*/ 4635151 w 9182100"/>
                <a:gd name="connsiteY23" fmla="*/ 155445 h 765639"/>
                <a:gd name="connsiteX24" fmla="*/ 4611434 w 9182100"/>
                <a:gd name="connsiteY24" fmla="*/ 152492 h 765639"/>
                <a:gd name="connsiteX25" fmla="*/ 4587145 w 9182100"/>
                <a:gd name="connsiteY25" fmla="*/ 149349 h 765639"/>
                <a:gd name="connsiteX26" fmla="*/ 4387977 w 9182100"/>
                <a:gd name="connsiteY26" fmla="*/ 122774 h 765639"/>
                <a:gd name="connsiteX27" fmla="*/ 3989356 w 9182100"/>
                <a:gd name="connsiteY27" fmla="*/ 68577 h 765639"/>
                <a:gd name="connsiteX28" fmla="*/ 3789140 w 9182100"/>
                <a:gd name="connsiteY28" fmla="*/ 42192 h 765639"/>
                <a:gd name="connsiteX29" fmla="*/ 3689033 w 9182100"/>
                <a:gd name="connsiteY29" fmla="*/ 29143 h 765639"/>
                <a:gd name="connsiteX30" fmla="*/ 3634835 w 9182100"/>
                <a:gd name="connsiteY30" fmla="*/ 22571 h 765639"/>
                <a:gd name="connsiteX31" fmla="*/ 3579876 w 9182100"/>
                <a:gd name="connsiteY31" fmla="*/ 16856 h 765639"/>
                <a:gd name="connsiteX32" fmla="*/ 3147441 w 9182100"/>
                <a:gd name="connsiteY32" fmla="*/ 473 h 765639"/>
                <a:gd name="connsiteX33" fmla="*/ 2724722 w 9182100"/>
                <a:gd name="connsiteY33" fmla="*/ 22857 h 765639"/>
                <a:gd name="connsiteX34" fmla="*/ 1898428 w 9182100"/>
                <a:gd name="connsiteY34" fmla="*/ 147730 h 765639"/>
                <a:gd name="connsiteX35" fmla="*/ 1692878 w 9182100"/>
                <a:gd name="connsiteY35" fmla="*/ 195069 h 765639"/>
                <a:gd name="connsiteX36" fmla="*/ 1640205 w 9182100"/>
                <a:gd name="connsiteY36" fmla="*/ 208785 h 765639"/>
                <a:gd name="connsiteX37" fmla="*/ 1592294 w 9182100"/>
                <a:gd name="connsiteY37" fmla="*/ 221643 h 765639"/>
                <a:gd name="connsiteX38" fmla="*/ 1500092 w 9182100"/>
                <a:gd name="connsiteY38" fmla="*/ 245551 h 765639"/>
                <a:gd name="connsiteX39" fmla="*/ 1130046 w 9182100"/>
                <a:gd name="connsiteY39" fmla="*/ 318227 h 765639"/>
                <a:gd name="connsiteX40" fmla="*/ 944880 w 9182100"/>
                <a:gd name="connsiteY40" fmla="*/ 337658 h 765639"/>
                <a:gd name="connsiteX41" fmla="*/ 852583 w 9182100"/>
                <a:gd name="connsiteY41" fmla="*/ 341944 h 765639"/>
                <a:gd name="connsiteX42" fmla="*/ 760476 w 9182100"/>
                <a:gd name="connsiteY42" fmla="*/ 343087 h 765639"/>
                <a:gd name="connsiteX43" fmla="*/ 577215 w 9182100"/>
                <a:gd name="connsiteY43" fmla="*/ 332800 h 765639"/>
                <a:gd name="connsiteX44" fmla="*/ 394907 w 9182100"/>
                <a:gd name="connsiteY44" fmla="*/ 305463 h 765639"/>
                <a:gd name="connsiteX45" fmla="*/ 211265 w 9182100"/>
                <a:gd name="connsiteY45" fmla="*/ 261363 h 765639"/>
                <a:gd name="connsiteX46" fmla="*/ 17526 w 9182100"/>
                <a:gd name="connsiteY46" fmla="*/ 204880 h 765639"/>
                <a:gd name="connsiteX47" fmla="*/ 0 w 9182100"/>
                <a:gd name="connsiteY47" fmla="*/ 199927 h 765639"/>
                <a:gd name="connsiteX48" fmla="*/ 0 w 9182100"/>
                <a:gd name="connsiteY48" fmla="*/ 526920 h 765639"/>
                <a:gd name="connsiteX49" fmla="*/ 100298 w 9182100"/>
                <a:gd name="connsiteY49" fmla="*/ 571973 h 765639"/>
                <a:gd name="connsiteX50" fmla="*/ 301562 w 9182100"/>
                <a:gd name="connsiteY50" fmla="*/ 649697 h 765639"/>
                <a:gd name="connsiteX51" fmla="*/ 731044 w 9182100"/>
                <a:gd name="connsiteY51" fmla="*/ 746947 h 765639"/>
                <a:gd name="connsiteX52" fmla="*/ 1168241 w 9182100"/>
                <a:gd name="connsiteY52" fmla="*/ 762759 h 765639"/>
                <a:gd name="connsiteX53" fmla="*/ 1596581 w 9182100"/>
                <a:gd name="connsiteY53" fmla="*/ 716944 h 765639"/>
                <a:gd name="connsiteX54" fmla="*/ 1701641 w 9182100"/>
                <a:gd name="connsiteY54" fmla="*/ 697894 h 765639"/>
                <a:gd name="connsiteX55" fmla="*/ 1752124 w 9182100"/>
                <a:gd name="connsiteY55" fmla="*/ 688273 h 765639"/>
                <a:gd name="connsiteX56" fmla="*/ 1797939 w 9182100"/>
                <a:gd name="connsiteY56" fmla="*/ 679891 h 765639"/>
                <a:gd name="connsiteX57" fmla="*/ 1988630 w 9182100"/>
                <a:gd name="connsiteY57" fmla="*/ 649316 h 765639"/>
                <a:gd name="connsiteX58" fmla="*/ 2376297 w 9182100"/>
                <a:gd name="connsiteY58" fmla="*/ 601691 h 765639"/>
                <a:gd name="connsiteX59" fmla="*/ 2570416 w 9182100"/>
                <a:gd name="connsiteY59" fmla="*/ 584165 h 765639"/>
                <a:gd name="connsiteX60" fmla="*/ 2764155 w 9182100"/>
                <a:gd name="connsiteY60" fmla="*/ 571497 h 765639"/>
                <a:gd name="connsiteX61" fmla="*/ 2956941 w 9182100"/>
                <a:gd name="connsiteY61" fmla="*/ 564163 h 765639"/>
                <a:gd name="connsiteX62" fmla="*/ 3148298 w 9182100"/>
                <a:gd name="connsiteY62" fmla="*/ 562639 h 765639"/>
                <a:gd name="connsiteX63" fmla="*/ 3337274 w 9182100"/>
                <a:gd name="connsiteY63" fmla="*/ 568544 h 765639"/>
                <a:gd name="connsiteX64" fmla="*/ 3522345 w 9182100"/>
                <a:gd name="connsiteY64" fmla="*/ 583308 h 765639"/>
                <a:gd name="connsiteX65" fmla="*/ 3567779 w 9182100"/>
                <a:gd name="connsiteY65" fmla="*/ 588642 h 765639"/>
                <a:gd name="connsiteX66" fmla="*/ 3613785 w 9182100"/>
                <a:gd name="connsiteY66" fmla="*/ 594357 h 765639"/>
                <a:gd name="connsiteX67" fmla="*/ 3713798 w 9182100"/>
                <a:gd name="connsiteY67" fmla="*/ 607882 h 765639"/>
                <a:gd name="connsiteX68" fmla="*/ 3913823 w 9182100"/>
                <a:gd name="connsiteY68" fmla="*/ 634838 h 765639"/>
                <a:gd name="connsiteX69" fmla="*/ 4315873 w 9182100"/>
                <a:gd name="connsiteY69" fmla="*/ 686273 h 765639"/>
                <a:gd name="connsiteX70" fmla="*/ 4517422 w 9182100"/>
                <a:gd name="connsiteY70" fmla="*/ 710086 h 765639"/>
                <a:gd name="connsiteX71" fmla="*/ 4728972 w 9182100"/>
                <a:gd name="connsiteY71" fmla="*/ 731422 h 765639"/>
                <a:gd name="connsiteX72" fmla="*/ 5162931 w 9182100"/>
                <a:gd name="connsiteY72" fmla="*/ 744185 h 765639"/>
                <a:gd name="connsiteX73" fmla="*/ 5594033 w 9182100"/>
                <a:gd name="connsiteY73" fmla="*/ 706466 h 765639"/>
                <a:gd name="connsiteX74" fmla="*/ 5982939 w 9182100"/>
                <a:gd name="connsiteY74" fmla="*/ 655793 h 765639"/>
                <a:gd name="connsiteX75" fmla="*/ 6075045 w 9182100"/>
                <a:gd name="connsiteY75" fmla="*/ 648459 h 765639"/>
                <a:gd name="connsiteX76" fmla="*/ 6167819 w 9182100"/>
                <a:gd name="connsiteY76" fmla="*/ 643887 h 765639"/>
                <a:gd name="connsiteX77" fmla="*/ 6361081 w 9182100"/>
                <a:gd name="connsiteY77" fmla="*/ 639124 h 765639"/>
                <a:gd name="connsiteX78" fmla="*/ 6757321 w 9182100"/>
                <a:gd name="connsiteY78" fmla="*/ 640458 h 765639"/>
                <a:gd name="connsiteX79" fmla="*/ 7156704 w 9182100"/>
                <a:gd name="connsiteY79" fmla="*/ 649030 h 765639"/>
                <a:gd name="connsiteX80" fmla="*/ 7556373 w 9182100"/>
                <a:gd name="connsiteY80" fmla="*/ 662365 h 765639"/>
                <a:gd name="connsiteX81" fmla="*/ 7952328 w 9182100"/>
                <a:gd name="connsiteY81" fmla="*/ 682177 h 765639"/>
                <a:gd name="connsiteX82" fmla="*/ 8000714 w 9182100"/>
                <a:gd name="connsiteY82" fmla="*/ 685511 h 765639"/>
                <a:gd name="connsiteX83" fmla="*/ 8047196 w 9182100"/>
                <a:gd name="connsiteY83" fmla="*/ 689416 h 765639"/>
                <a:gd name="connsiteX84" fmla="*/ 8097965 w 9182100"/>
                <a:gd name="connsiteY84" fmla="*/ 693893 h 765639"/>
                <a:gd name="connsiteX85" fmla="*/ 8152733 w 9182100"/>
                <a:gd name="connsiteY85" fmla="*/ 697894 h 765639"/>
                <a:gd name="connsiteX86" fmla="*/ 8363903 w 9182100"/>
                <a:gd name="connsiteY86" fmla="*/ 705133 h 765639"/>
                <a:gd name="connsiteX87" fmla="*/ 8777764 w 9182100"/>
                <a:gd name="connsiteY87" fmla="*/ 698084 h 765639"/>
                <a:gd name="connsiteX88" fmla="*/ 9182005 w 9182100"/>
                <a:gd name="connsiteY88" fmla="*/ 668366 h 765639"/>
                <a:gd name="connsiteX89" fmla="*/ 9182005 w 9182100"/>
                <a:gd name="connsiteY89" fmla="*/ 351088 h 76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9182100" h="765639">
                  <a:moveTo>
                    <a:pt x="9182100" y="351088"/>
                  </a:moveTo>
                  <a:cubicBezTo>
                    <a:pt x="9180862" y="351088"/>
                    <a:pt x="9179719" y="350993"/>
                    <a:pt x="9178480" y="350993"/>
                  </a:cubicBezTo>
                  <a:cubicBezTo>
                    <a:pt x="9047607" y="346421"/>
                    <a:pt x="8915591" y="337944"/>
                    <a:pt x="8783955" y="327561"/>
                  </a:cubicBezTo>
                  <a:cubicBezTo>
                    <a:pt x="8652320" y="316894"/>
                    <a:pt x="8520589" y="304416"/>
                    <a:pt x="8390763" y="288795"/>
                  </a:cubicBezTo>
                  <a:cubicBezTo>
                    <a:pt x="8325898" y="281175"/>
                    <a:pt x="8261509" y="272602"/>
                    <a:pt x="8199502" y="262601"/>
                  </a:cubicBezTo>
                  <a:cubicBezTo>
                    <a:pt x="8184070" y="260029"/>
                    <a:pt x="8168831" y="257553"/>
                    <a:pt x="8153972" y="254886"/>
                  </a:cubicBezTo>
                  <a:lnTo>
                    <a:pt x="8131588" y="250790"/>
                  </a:lnTo>
                  <a:lnTo>
                    <a:pt x="8104632" y="246504"/>
                  </a:lnTo>
                  <a:cubicBezTo>
                    <a:pt x="8086725" y="243741"/>
                    <a:pt x="8068247" y="240598"/>
                    <a:pt x="8050911" y="238217"/>
                  </a:cubicBezTo>
                  <a:lnTo>
                    <a:pt x="7998810" y="230978"/>
                  </a:lnTo>
                  <a:cubicBezTo>
                    <a:pt x="7860697" y="212023"/>
                    <a:pt x="7725633" y="198021"/>
                    <a:pt x="7589902" y="183925"/>
                  </a:cubicBezTo>
                  <a:cubicBezTo>
                    <a:pt x="7454360" y="170304"/>
                    <a:pt x="7319010" y="158779"/>
                    <a:pt x="7183469" y="147634"/>
                  </a:cubicBezTo>
                  <a:cubicBezTo>
                    <a:pt x="7047929" y="137252"/>
                    <a:pt x="6912198" y="127632"/>
                    <a:pt x="6775990" y="119821"/>
                  </a:cubicBezTo>
                  <a:cubicBezTo>
                    <a:pt x="6639592" y="112582"/>
                    <a:pt x="6503194" y="105439"/>
                    <a:pt x="6364795" y="102391"/>
                  </a:cubicBezTo>
                  <a:cubicBezTo>
                    <a:pt x="6295263" y="101057"/>
                    <a:pt x="6225826" y="99819"/>
                    <a:pt x="6154293" y="100581"/>
                  </a:cubicBezTo>
                  <a:cubicBezTo>
                    <a:pt x="6136577" y="100581"/>
                    <a:pt x="6118860" y="100581"/>
                    <a:pt x="6100287" y="101343"/>
                  </a:cubicBezTo>
                  <a:cubicBezTo>
                    <a:pt x="6081903" y="101819"/>
                    <a:pt x="6063615" y="102486"/>
                    <a:pt x="6045327" y="103438"/>
                  </a:cubicBezTo>
                  <a:cubicBezTo>
                    <a:pt x="6008656" y="104962"/>
                    <a:pt x="5972175" y="107439"/>
                    <a:pt x="5935980" y="110296"/>
                  </a:cubicBezTo>
                  <a:cubicBezTo>
                    <a:pt x="5790724" y="121631"/>
                    <a:pt x="5651659" y="142110"/>
                    <a:pt x="5523357" y="157635"/>
                  </a:cubicBezTo>
                  <a:cubicBezTo>
                    <a:pt x="5394484" y="173542"/>
                    <a:pt x="5273040" y="183543"/>
                    <a:pt x="5149882" y="185639"/>
                  </a:cubicBezTo>
                  <a:cubicBezTo>
                    <a:pt x="5027010" y="187925"/>
                    <a:pt x="4902803" y="182210"/>
                    <a:pt x="4777073" y="170685"/>
                  </a:cubicBezTo>
                  <a:lnTo>
                    <a:pt x="4729925" y="166208"/>
                  </a:lnTo>
                  <a:lnTo>
                    <a:pt x="4682585" y="161064"/>
                  </a:lnTo>
                  <a:cubicBezTo>
                    <a:pt x="4666869" y="159445"/>
                    <a:pt x="4650963" y="157350"/>
                    <a:pt x="4635151" y="155445"/>
                  </a:cubicBezTo>
                  <a:lnTo>
                    <a:pt x="4611434" y="152492"/>
                  </a:lnTo>
                  <a:cubicBezTo>
                    <a:pt x="4603623" y="151539"/>
                    <a:pt x="4595622" y="150587"/>
                    <a:pt x="4587145" y="149349"/>
                  </a:cubicBezTo>
                  <a:lnTo>
                    <a:pt x="4387977" y="122774"/>
                  </a:lnTo>
                  <a:lnTo>
                    <a:pt x="3989356" y="68577"/>
                  </a:lnTo>
                  <a:lnTo>
                    <a:pt x="3789140" y="42192"/>
                  </a:lnTo>
                  <a:lnTo>
                    <a:pt x="3689033" y="29143"/>
                  </a:lnTo>
                  <a:lnTo>
                    <a:pt x="3634835" y="22571"/>
                  </a:lnTo>
                  <a:cubicBezTo>
                    <a:pt x="3616452" y="20285"/>
                    <a:pt x="3598069" y="18380"/>
                    <a:pt x="3579876" y="16856"/>
                  </a:cubicBezTo>
                  <a:cubicBezTo>
                    <a:pt x="3433667" y="3140"/>
                    <a:pt x="3289840" y="-1622"/>
                    <a:pt x="3147441" y="473"/>
                  </a:cubicBezTo>
                  <a:cubicBezTo>
                    <a:pt x="3005138" y="2283"/>
                    <a:pt x="2864263" y="10188"/>
                    <a:pt x="2724722" y="22857"/>
                  </a:cubicBezTo>
                  <a:cubicBezTo>
                    <a:pt x="2445353" y="48098"/>
                    <a:pt x="2171129" y="90198"/>
                    <a:pt x="1898428" y="147730"/>
                  </a:cubicBezTo>
                  <a:cubicBezTo>
                    <a:pt x="1830134" y="162208"/>
                    <a:pt x="1762030" y="177448"/>
                    <a:pt x="1692878" y="195069"/>
                  </a:cubicBezTo>
                  <a:lnTo>
                    <a:pt x="1640205" y="208785"/>
                  </a:lnTo>
                  <a:lnTo>
                    <a:pt x="1592294" y="221643"/>
                  </a:lnTo>
                  <a:cubicBezTo>
                    <a:pt x="1561624" y="229740"/>
                    <a:pt x="1530858" y="238503"/>
                    <a:pt x="1500092" y="245551"/>
                  </a:cubicBezTo>
                  <a:cubicBezTo>
                    <a:pt x="1377125" y="276412"/>
                    <a:pt x="1253490" y="300987"/>
                    <a:pt x="1130046" y="318227"/>
                  </a:cubicBezTo>
                  <a:cubicBezTo>
                    <a:pt x="1068229" y="326895"/>
                    <a:pt x="1006602" y="333086"/>
                    <a:pt x="944880" y="337658"/>
                  </a:cubicBezTo>
                  <a:cubicBezTo>
                    <a:pt x="914114" y="339277"/>
                    <a:pt x="883253" y="341563"/>
                    <a:pt x="852583" y="341944"/>
                  </a:cubicBezTo>
                  <a:cubicBezTo>
                    <a:pt x="821817" y="343278"/>
                    <a:pt x="791147" y="342992"/>
                    <a:pt x="760476" y="343087"/>
                  </a:cubicBezTo>
                  <a:cubicBezTo>
                    <a:pt x="699230" y="342135"/>
                    <a:pt x="638175" y="338706"/>
                    <a:pt x="577215" y="332800"/>
                  </a:cubicBezTo>
                  <a:cubicBezTo>
                    <a:pt x="516255" y="326895"/>
                    <a:pt x="455771" y="317179"/>
                    <a:pt x="394907" y="305463"/>
                  </a:cubicBezTo>
                  <a:cubicBezTo>
                    <a:pt x="334137" y="293557"/>
                    <a:pt x="273368" y="278412"/>
                    <a:pt x="211265" y="261363"/>
                  </a:cubicBezTo>
                  <a:cubicBezTo>
                    <a:pt x="149066" y="244123"/>
                    <a:pt x="85820" y="224310"/>
                    <a:pt x="17526" y="204880"/>
                  </a:cubicBezTo>
                  <a:cubicBezTo>
                    <a:pt x="11716" y="203165"/>
                    <a:pt x="5906" y="201546"/>
                    <a:pt x="0" y="199927"/>
                  </a:cubicBezTo>
                  <a:lnTo>
                    <a:pt x="0" y="526920"/>
                  </a:lnTo>
                  <a:cubicBezTo>
                    <a:pt x="32576" y="541874"/>
                    <a:pt x="66104" y="557114"/>
                    <a:pt x="100298" y="571973"/>
                  </a:cubicBezTo>
                  <a:cubicBezTo>
                    <a:pt x="164973" y="600167"/>
                    <a:pt x="232410" y="626456"/>
                    <a:pt x="301562" y="649697"/>
                  </a:cubicBezTo>
                  <a:cubicBezTo>
                    <a:pt x="439865" y="696655"/>
                    <a:pt x="585216" y="728754"/>
                    <a:pt x="731044" y="746947"/>
                  </a:cubicBezTo>
                  <a:cubicBezTo>
                    <a:pt x="876967" y="764664"/>
                    <a:pt x="1023652" y="769426"/>
                    <a:pt x="1168241" y="762759"/>
                  </a:cubicBezTo>
                  <a:cubicBezTo>
                    <a:pt x="1313021" y="756663"/>
                    <a:pt x="1455896" y="740185"/>
                    <a:pt x="1596581" y="716944"/>
                  </a:cubicBezTo>
                  <a:cubicBezTo>
                    <a:pt x="1632014" y="711610"/>
                    <a:pt x="1666685" y="704371"/>
                    <a:pt x="1701641" y="697894"/>
                  </a:cubicBezTo>
                  <a:lnTo>
                    <a:pt x="1752124" y="688273"/>
                  </a:lnTo>
                  <a:lnTo>
                    <a:pt x="1797939" y="679891"/>
                  </a:lnTo>
                  <a:cubicBezTo>
                    <a:pt x="1860328" y="669128"/>
                    <a:pt x="1924431" y="658746"/>
                    <a:pt x="1988630" y="649316"/>
                  </a:cubicBezTo>
                  <a:cubicBezTo>
                    <a:pt x="2117217" y="630838"/>
                    <a:pt x="2246852" y="614645"/>
                    <a:pt x="2376297" y="601691"/>
                  </a:cubicBezTo>
                  <a:cubicBezTo>
                    <a:pt x="2441067" y="595214"/>
                    <a:pt x="2505742" y="589118"/>
                    <a:pt x="2570416" y="584165"/>
                  </a:cubicBezTo>
                  <a:cubicBezTo>
                    <a:pt x="2635091" y="579402"/>
                    <a:pt x="2699671" y="574831"/>
                    <a:pt x="2764155" y="571497"/>
                  </a:cubicBezTo>
                  <a:cubicBezTo>
                    <a:pt x="2828639" y="568068"/>
                    <a:pt x="2892933" y="565401"/>
                    <a:pt x="2956941" y="564163"/>
                  </a:cubicBezTo>
                  <a:cubicBezTo>
                    <a:pt x="3021045" y="562353"/>
                    <a:pt x="3084766" y="561972"/>
                    <a:pt x="3148298" y="562639"/>
                  </a:cubicBezTo>
                  <a:cubicBezTo>
                    <a:pt x="3211735" y="563305"/>
                    <a:pt x="3274695" y="565591"/>
                    <a:pt x="3337274" y="568544"/>
                  </a:cubicBezTo>
                  <a:cubicBezTo>
                    <a:pt x="3399568" y="572259"/>
                    <a:pt x="3461671" y="576259"/>
                    <a:pt x="3522345" y="583308"/>
                  </a:cubicBezTo>
                  <a:cubicBezTo>
                    <a:pt x="3537680" y="584737"/>
                    <a:pt x="3552730" y="586737"/>
                    <a:pt x="3567779" y="588642"/>
                  </a:cubicBezTo>
                  <a:lnTo>
                    <a:pt x="3613785" y="594357"/>
                  </a:lnTo>
                  <a:lnTo>
                    <a:pt x="3713798" y="607882"/>
                  </a:lnTo>
                  <a:lnTo>
                    <a:pt x="3913823" y="634838"/>
                  </a:lnTo>
                  <a:cubicBezTo>
                    <a:pt x="4047268" y="652078"/>
                    <a:pt x="4180904" y="670366"/>
                    <a:pt x="4315873" y="686273"/>
                  </a:cubicBezTo>
                  <a:lnTo>
                    <a:pt x="4517422" y="710086"/>
                  </a:lnTo>
                  <a:cubicBezTo>
                    <a:pt x="4586573" y="717896"/>
                    <a:pt x="4657916" y="725992"/>
                    <a:pt x="4728972" y="731422"/>
                  </a:cubicBezTo>
                  <a:cubicBezTo>
                    <a:pt x="4871371" y="743042"/>
                    <a:pt x="5016627" y="748376"/>
                    <a:pt x="5162931" y="744185"/>
                  </a:cubicBezTo>
                  <a:cubicBezTo>
                    <a:pt x="5308949" y="740566"/>
                    <a:pt x="5456111" y="725611"/>
                    <a:pt x="5594033" y="706466"/>
                  </a:cubicBezTo>
                  <a:cubicBezTo>
                    <a:pt x="5732621" y="687511"/>
                    <a:pt x="5859876" y="667033"/>
                    <a:pt x="5982939" y="655793"/>
                  </a:cubicBezTo>
                  <a:cubicBezTo>
                    <a:pt x="6013799" y="652936"/>
                    <a:pt x="6044375" y="650364"/>
                    <a:pt x="6075045" y="648459"/>
                  </a:cubicBezTo>
                  <a:cubicBezTo>
                    <a:pt x="6105906" y="646363"/>
                    <a:pt x="6135529" y="645125"/>
                    <a:pt x="6167819" y="643887"/>
                  </a:cubicBezTo>
                  <a:cubicBezTo>
                    <a:pt x="6230779" y="641125"/>
                    <a:pt x="6295930" y="640077"/>
                    <a:pt x="6361081" y="639124"/>
                  </a:cubicBezTo>
                  <a:cubicBezTo>
                    <a:pt x="6491955" y="637981"/>
                    <a:pt x="6624638" y="638553"/>
                    <a:pt x="6757321" y="640458"/>
                  </a:cubicBezTo>
                  <a:cubicBezTo>
                    <a:pt x="6890195" y="642553"/>
                    <a:pt x="7023449" y="645030"/>
                    <a:pt x="7156704" y="649030"/>
                  </a:cubicBezTo>
                  <a:cubicBezTo>
                    <a:pt x="7289959" y="652650"/>
                    <a:pt x="7423404" y="656841"/>
                    <a:pt x="7556373" y="662365"/>
                  </a:cubicBezTo>
                  <a:cubicBezTo>
                    <a:pt x="7689152" y="667509"/>
                    <a:pt x="7822502" y="673986"/>
                    <a:pt x="7952328" y="682177"/>
                  </a:cubicBezTo>
                  <a:lnTo>
                    <a:pt x="8000714" y="685511"/>
                  </a:lnTo>
                  <a:cubicBezTo>
                    <a:pt x="8016811" y="686654"/>
                    <a:pt x="8031670" y="688178"/>
                    <a:pt x="8047196" y="689416"/>
                  </a:cubicBezTo>
                  <a:lnTo>
                    <a:pt x="8097965" y="693893"/>
                  </a:lnTo>
                  <a:cubicBezTo>
                    <a:pt x="8116539" y="695417"/>
                    <a:pt x="8134731" y="696846"/>
                    <a:pt x="8152733" y="697894"/>
                  </a:cubicBezTo>
                  <a:cubicBezTo>
                    <a:pt x="8224647" y="701989"/>
                    <a:pt x="8294465" y="704085"/>
                    <a:pt x="8363903" y="705133"/>
                  </a:cubicBezTo>
                  <a:cubicBezTo>
                    <a:pt x="8502777" y="706657"/>
                    <a:pt x="8640223" y="704180"/>
                    <a:pt x="8777764" y="698084"/>
                  </a:cubicBezTo>
                  <a:cubicBezTo>
                    <a:pt x="8912352" y="692083"/>
                    <a:pt x="9046845" y="682749"/>
                    <a:pt x="9182005" y="668366"/>
                  </a:cubicBezTo>
                  <a:lnTo>
                    <a:pt x="9182005" y="351088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33EDCAA-1D6C-4710-9DA1-C7FC946D8EE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501488"/>
              <a:ext cx="12188952" cy="641669"/>
            </a:xfrm>
            <a:custGeom>
              <a:avLst/>
              <a:gdLst>
                <a:gd name="connsiteX0" fmla="*/ 9182100 w 9182100"/>
                <a:gd name="connsiteY0" fmla="*/ 154189 h 544245"/>
                <a:gd name="connsiteX1" fmla="*/ 9047702 w 9182100"/>
                <a:gd name="connsiteY1" fmla="*/ 162762 h 544245"/>
                <a:gd name="connsiteX2" fmla="*/ 8652224 w 9182100"/>
                <a:gd name="connsiteY2" fmla="*/ 178287 h 544245"/>
                <a:gd name="connsiteX3" fmla="*/ 8255603 w 9182100"/>
                <a:gd name="connsiteY3" fmla="*/ 161047 h 544245"/>
                <a:gd name="connsiteX4" fmla="*/ 8060722 w 9182100"/>
                <a:gd name="connsiteY4" fmla="*/ 140854 h 544245"/>
                <a:gd name="connsiteX5" fmla="*/ 8013478 w 9182100"/>
                <a:gd name="connsiteY5" fmla="*/ 134187 h 544245"/>
                <a:gd name="connsiteX6" fmla="*/ 7990428 w 9182100"/>
                <a:gd name="connsiteY6" fmla="*/ 130567 h 544245"/>
                <a:gd name="connsiteX7" fmla="*/ 7964139 w 9182100"/>
                <a:gd name="connsiteY7" fmla="*/ 126853 h 544245"/>
                <a:gd name="connsiteX8" fmla="*/ 7911656 w 9182100"/>
                <a:gd name="connsiteY8" fmla="*/ 119518 h 544245"/>
                <a:gd name="connsiteX9" fmla="*/ 7860220 w 9182100"/>
                <a:gd name="connsiteY9" fmla="*/ 113232 h 544245"/>
                <a:gd name="connsiteX10" fmla="*/ 7453884 w 9182100"/>
                <a:gd name="connsiteY10" fmla="*/ 70369 h 544245"/>
                <a:gd name="connsiteX11" fmla="*/ 7048976 w 9182100"/>
                <a:gd name="connsiteY11" fmla="*/ 36556 h 544245"/>
                <a:gd name="connsiteX12" fmla="*/ 6846285 w 9182100"/>
                <a:gd name="connsiteY12" fmla="*/ 22649 h 544245"/>
                <a:gd name="connsiteX13" fmla="*/ 6643212 w 9182100"/>
                <a:gd name="connsiteY13" fmla="*/ 11600 h 544245"/>
                <a:gd name="connsiteX14" fmla="*/ 6541485 w 9182100"/>
                <a:gd name="connsiteY14" fmla="*/ 7314 h 544245"/>
                <a:gd name="connsiteX15" fmla="*/ 6439567 w 9182100"/>
                <a:gd name="connsiteY15" fmla="*/ 3885 h 544245"/>
                <a:gd name="connsiteX16" fmla="*/ 6337459 w 9182100"/>
                <a:gd name="connsiteY16" fmla="*/ 1313 h 544245"/>
                <a:gd name="connsiteX17" fmla="*/ 6234970 w 9182100"/>
                <a:gd name="connsiteY17" fmla="*/ 75 h 544245"/>
                <a:gd name="connsiteX18" fmla="*/ 6027802 w 9182100"/>
                <a:gd name="connsiteY18" fmla="*/ 2265 h 544245"/>
                <a:gd name="connsiteX19" fmla="*/ 5921978 w 9182100"/>
                <a:gd name="connsiteY19" fmla="*/ 6552 h 544245"/>
                <a:gd name="connsiteX20" fmla="*/ 5815965 w 9182100"/>
                <a:gd name="connsiteY20" fmla="*/ 14362 h 544245"/>
                <a:gd name="connsiteX21" fmla="*/ 5408390 w 9182100"/>
                <a:gd name="connsiteY21" fmla="*/ 67036 h 544245"/>
                <a:gd name="connsiteX22" fmla="*/ 5023866 w 9182100"/>
                <a:gd name="connsiteY22" fmla="*/ 103992 h 544245"/>
                <a:gd name="connsiteX23" fmla="*/ 4831556 w 9182100"/>
                <a:gd name="connsiteY23" fmla="*/ 106374 h 544245"/>
                <a:gd name="connsiteX24" fmla="*/ 4637723 w 9182100"/>
                <a:gd name="connsiteY24" fmla="*/ 98754 h 544245"/>
                <a:gd name="connsiteX25" fmla="*/ 4442460 w 9182100"/>
                <a:gd name="connsiteY25" fmla="*/ 83038 h 544245"/>
                <a:gd name="connsiteX26" fmla="*/ 4341686 w 9182100"/>
                <a:gd name="connsiteY26" fmla="*/ 77227 h 544245"/>
                <a:gd name="connsiteX27" fmla="*/ 4241006 w 9182100"/>
                <a:gd name="connsiteY27" fmla="*/ 71989 h 544245"/>
                <a:gd name="connsiteX28" fmla="*/ 3836956 w 9182100"/>
                <a:gd name="connsiteY28" fmla="*/ 54177 h 544245"/>
                <a:gd name="connsiteX29" fmla="*/ 3634549 w 9182100"/>
                <a:gd name="connsiteY29" fmla="*/ 45414 h 544245"/>
                <a:gd name="connsiteX30" fmla="*/ 3533394 w 9182100"/>
                <a:gd name="connsiteY30" fmla="*/ 40461 h 544245"/>
                <a:gd name="connsiteX31" fmla="*/ 3481959 w 9182100"/>
                <a:gd name="connsiteY31" fmla="*/ 37889 h 544245"/>
                <a:gd name="connsiteX32" fmla="*/ 3430238 w 9182100"/>
                <a:gd name="connsiteY32" fmla="*/ 35889 h 544245"/>
                <a:gd name="connsiteX33" fmla="*/ 3020473 w 9182100"/>
                <a:gd name="connsiteY33" fmla="*/ 37603 h 544245"/>
                <a:gd name="connsiteX34" fmla="*/ 2614422 w 9182100"/>
                <a:gd name="connsiteY34" fmla="*/ 56844 h 544245"/>
                <a:gd name="connsiteX35" fmla="*/ 2208657 w 9182100"/>
                <a:gd name="connsiteY35" fmla="*/ 81609 h 544245"/>
                <a:gd name="connsiteX36" fmla="*/ 1800606 w 9182100"/>
                <a:gd name="connsiteY36" fmla="*/ 107612 h 544245"/>
                <a:gd name="connsiteX37" fmla="*/ 1594676 w 9182100"/>
                <a:gd name="connsiteY37" fmla="*/ 124948 h 544245"/>
                <a:gd name="connsiteX38" fmla="*/ 1491996 w 9182100"/>
                <a:gd name="connsiteY38" fmla="*/ 136568 h 544245"/>
                <a:gd name="connsiteX39" fmla="*/ 1442942 w 9182100"/>
                <a:gd name="connsiteY39" fmla="*/ 141902 h 544245"/>
                <a:gd name="connsiteX40" fmla="*/ 1418463 w 9182100"/>
                <a:gd name="connsiteY40" fmla="*/ 144664 h 544245"/>
                <a:gd name="connsiteX41" fmla="*/ 1393984 w 9182100"/>
                <a:gd name="connsiteY41" fmla="*/ 146855 h 544245"/>
                <a:gd name="connsiteX42" fmla="*/ 1006697 w 9182100"/>
                <a:gd name="connsiteY42" fmla="*/ 169810 h 544245"/>
                <a:gd name="connsiteX43" fmla="*/ 816864 w 9182100"/>
                <a:gd name="connsiteY43" fmla="*/ 170953 h 544245"/>
                <a:gd name="connsiteX44" fmla="*/ 769906 w 9182100"/>
                <a:gd name="connsiteY44" fmla="*/ 169715 h 544245"/>
                <a:gd name="connsiteX45" fmla="*/ 723043 w 9182100"/>
                <a:gd name="connsiteY45" fmla="*/ 168096 h 544245"/>
                <a:gd name="connsiteX46" fmla="*/ 676370 w 9182100"/>
                <a:gd name="connsiteY46" fmla="*/ 166286 h 544245"/>
                <a:gd name="connsiteX47" fmla="*/ 629888 w 9182100"/>
                <a:gd name="connsiteY47" fmla="*/ 163333 h 544245"/>
                <a:gd name="connsiteX48" fmla="*/ 445484 w 9182100"/>
                <a:gd name="connsiteY48" fmla="*/ 146093 h 544245"/>
                <a:gd name="connsiteX49" fmla="*/ 263366 w 9182100"/>
                <a:gd name="connsiteY49" fmla="*/ 115232 h 544245"/>
                <a:gd name="connsiteX50" fmla="*/ 81439 w 9182100"/>
                <a:gd name="connsiteY50" fmla="*/ 70369 h 544245"/>
                <a:gd name="connsiteX51" fmla="*/ 35338 w 9182100"/>
                <a:gd name="connsiteY51" fmla="*/ 57034 h 544245"/>
                <a:gd name="connsiteX52" fmla="*/ 0 w 9182100"/>
                <a:gd name="connsiteY52" fmla="*/ 46652 h 544245"/>
                <a:gd name="connsiteX53" fmla="*/ 0 w 9182100"/>
                <a:gd name="connsiteY53" fmla="*/ 426795 h 544245"/>
                <a:gd name="connsiteX54" fmla="*/ 178594 w 9182100"/>
                <a:gd name="connsiteY54" fmla="*/ 479658 h 544245"/>
                <a:gd name="connsiteX55" fmla="*/ 610457 w 9182100"/>
                <a:gd name="connsiteY55" fmla="*/ 542619 h 544245"/>
                <a:gd name="connsiteX56" fmla="*/ 826865 w 9182100"/>
                <a:gd name="connsiteY56" fmla="*/ 539666 h 544245"/>
                <a:gd name="connsiteX57" fmla="*/ 1039654 w 9182100"/>
                <a:gd name="connsiteY57" fmla="*/ 515187 h 544245"/>
                <a:gd name="connsiteX58" fmla="*/ 1449705 w 9182100"/>
                <a:gd name="connsiteY58" fmla="*/ 415270 h 544245"/>
                <a:gd name="connsiteX59" fmla="*/ 1548765 w 9182100"/>
                <a:gd name="connsiteY59" fmla="*/ 382123 h 544245"/>
                <a:gd name="connsiteX60" fmla="*/ 1642872 w 9182100"/>
                <a:gd name="connsiteY60" fmla="*/ 349261 h 544245"/>
                <a:gd name="connsiteX61" fmla="*/ 1832991 w 9182100"/>
                <a:gd name="connsiteY61" fmla="*/ 289158 h 544245"/>
                <a:gd name="connsiteX62" fmla="*/ 2222754 w 9182100"/>
                <a:gd name="connsiteY62" fmla="*/ 193623 h 544245"/>
                <a:gd name="connsiteX63" fmla="*/ 2620137 w 9182100"/>
                <a:gd name="connsiteY63" fmla="*/ 138378 h 544245"/>
                <a:gd name="connsiteX64" fmla="*/ 3020473 w 9182100"/>
                <a:gd name="connsiteY64" fmla="*/ 127234 h 544245"/>
                <a:gd name="connsiteX65" fmla="*/ 3219736 w 9182100"/>
                <a:gd name="connsiteY65" fmla="*/ 139807 h 544245"/>
                <a:gd name="connsiteX66" fmla="*/ 3318605 w 9182100"/>
                <a:gd name="connsiteY66" fmla="*/ 151713 h 544245"/>
                <a:gd name="connsiteX67" fmla="*/ 3367754 w 9182100"/>
                <a:gd name="connsiteY67" fmla="*/ 158666 h 544245"/>
                <a:gd name="connsiteX68" fmla="*/ 3416618 w 9182100"/>
                <a:gd name="connsiteY68" fmla="*/ 166858 h 544245"/>
                <a:gd name="connsiteX69" fmla="*/ 3465195 w 9182100"/>
                <a:gd name="connsiteY69" fmla="*/ 176097 h 544245"/>
                <a:gd name="connsiteX70" fmla="*/ 3513868 w 9182100"/>
                <a:gd name="connsiteY70" fmla="*/ 185908 h 544245"/>
                <a:gd name="connsiteX71" fmla="*/ 3612737 w 9182100"/>
                <a:gd name="connsiteY71" fmla="*/ 207625 h 544245"/>
                <a:gd name="connsiteX72" fmla="*/ 3810381 w 9182100"/>
                <a:gd name="connsiteY72" fmla="*/ 252106 h 544245"/>
                <a:gd name="connsiteX73" fmla="*/ 4206621 w 9182100"/>
                <a:gd name="connsiteY73" fmla="*/ 339736 h 544245"/>
                <a:gd name="connsiteX74" fmla="*/ 4306062 w 9182100"/>
                <a:gd name="connsiteY74" fmla="*/ 359834 h 544245"/>
                <a:gd name="connsiteX75" fmla="*/ 4405503 w 9182100"/>
                <a:gd name="connsiteY75" fmla="*/ 378979 h 544245"/>
                <a:gd name="connsiteX76" fmla="*/ 4611529 w 9182100"/>
                <a:gd name="connsiteY76" fmla="*/ 405745 h 544245"/>
                <a:gd name="connsiteX77" fmla="*/ 5031677 w 9182100"/>
                <a:gd name="connsiteY77" fmla="*/ 427462 h 544245"/>
                <a:gd name="connsiteX78" fmla="*/ 5243227 w 9182100"/>
                <a:gd name="connsiteY78" fmla="*/ 418699 h 544245"/>
                <a:gd name="connsiteX79" fmla="*/ 5451062 w 9182100"/>
                <a:gd name="connsiteY79" fmla="*/ 398029 h 544245"/>
                <a:gd name="connsiteX80" fmla="*/ 5844635 w 9182100"/>
                <a:gd name="connsiteY80" fmla="*/ 353071 h 544245"/>
                <a:gd name="connsiteX81" fmla="*/ 5939981 w 9182100"/>
                <a:gd name="connsiteY81" fmla="*/ 346975 h 544245"/>
                <a:gd name="connsiteX82" fmla="*/ 6035898 w 9182100"/>
                <a:gd name="connsiteY82" fmla="*/ 344118 h 544245"/>
                <a:gd name="connsiteX83" fmla="*/ 6232303 w 9182100"/>
                <a:gd name="connsiteY83" fmla="*/ 343642 h 544245"/>
                <a:gd name="connsiteX84" fmla="*/ 6630924 w 9182100"/>
                <a:gd name="connsiteY84" fmla="*/ 351071 h 544245"/>
                <a:gd name="connsiteX85" fmla="*/ 6831140 w 9182100"/>
                <a:gd name="connsiteY85" fmla="*/ 356596 h 544245"/>
                <a:gd name="connsiteX86" fmla="*/ 7031545 w 9182100"/>
                <a:gd name="connsiteY86" fmla="*/ 362501 h 544245"/>
                <a:gd name="connsiteX87" fmla="*/ 7432262 w 9182100"/>
                <a:gd name="connsiteY87" fmla="*/ 378408 h 544245"/>
                <a:gd name="connsiteX88" fmla="*/ 7830312 w 9182100"/>
                <a:gd name="connsiteY88" fmla="*/ 402506 h 544245"/>
                <a:gd name="connsiteX89" fmla="*/ 7879270 w 9182100"/>
                <a:gd name="connsiteY89" fmla="*/ 406792 h 544245"/>
                <a:gd name="connsiteX90" fmla="*/ 7926895 w 9182100"/>
                <a:gd name="connsiteY90" fmla="*/ 411745 h 544245"/>
                <a:gd name="connsiteX91" fmla="*/ 7977569 w 9182100"/>
                <a:gd name="connsiteY91" fmla="*/ 417175 h 544245"/>
                <a:gd name="connsiteX92" fmla="*/ 8030623 w 9182100"/>
                <a:gd name="connsiteY92" fmla="*/ 422127 h 544245"/>
                <a:gd name="connsiteX93" fmla="*/ 8237982 w 9182100"/>
                <a:gd name="connsiteY93" fmla="*/ 435177 h 544245"/>
                <a:gd name="connsiteX94" fmla="*/ 8647748 w 9182100"/>
                <a:gd name="connsiteY94" fmla="*/ 449464 h 544245"/>
                <a:gd name="connsiteX95" fmla="*/ 8852821 w 9182100"/>
                <a:gd name="connsiteY95" fmla="*/ 456132 h 544245"/>
                <a:gd name="connsiteX96" fmla="*/ 8955786 w 9182100"/>
                <a:gd name="connsiteY96" fmla="*/ 458132 h 544245"/>
                <a:gd name="connsiteX97" fmla="*/ 9059227 w 9182100"/>
                <a:gd name="connsiteY97" fmla="*/ 457751 h 544245"/>
                <a:gd name="connsiteX98" fmla="*/ 9182005 w 9182100"/>
                <a:gd name="connsiteY98" fmla="*/ 452512 h 544245"/>
                <a:gd name="connsiteX99" fmla="*/ 9182005 w 9182100"/>
                <a:gd name="connsiteY99" fmla="*/ 154189 h 544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9182100" h="544245">
                  <a:moveTo>
                    <a:pt x="9182100" y="154189"/>
                  </a:moveTo>
                  <a:cubicBezTo>
                    <a:pt x="9137618" y="157142"/>
                    <a:pt x="9092851" y="159904"/>
                    <a:pt x="9047702" y="162762"/>
                  </a:cubicBezTo>
                  <a:cubicBezTo>
                    <a:pt x="8917114" y="170668"/>
                    <a:pt x="8784717" y="178002"/>
                    <a:pt x="8652224" y="178287"/>
                  </a:cubicBezTo>
                  <a:cubicBezTo>
                    <a:pt x="8519732" y="178764"/>
                    <a:pt x="8387049" y="171239"/>
                    <a:pt x="8255603" y="161047"/>
                  </a:cubicBezTo>
                  <a:cubicBezTo>
                    <a:pt x="8189881" y="155904"/>
                    <a:pt x="8124539" y="149236"/>
                    <a:pt x="8060722" y="140854"/>
                  </a:cubicBezTo>
                  <a:cubicBezTo>
                    <a:pt x="8044815" y="138759"/>
                    <a:pt x="8029099" y="136473"/>
                    <a:pt x="8013478" y="134187"/>
                  </a:cubicBezTo>
                  <a:lnTo>
                    <a:pt x="7990428" y="130567"/>
                  </a:lnTo>
                  <a:lnTo>
                    <a:pt x="7964139" y="126853"/>
                  </a:lnTo>
                  <a:cubicBezTo>
                    <a:pt x="7946708" y="124376"/>
                    <a:pt x="7928896" y="121709"/>
                    <a:pt x="7911656" y="119518"/>
                  </a:cubicBezTo>
                  <a:lnTo>
                    <a:pt x="7860220" y="113232"/>
                  </a:lnTo>
                  <a:cubicBezTo>
                    <a:pt x="7723728" y="96277"/>
                    <a:pt x="7589044" y="83038"/>
                    <a:pt x="7453884" y="70369"/>
                  </a:cubicBezTo>
                  <a:cubicBezTo>
                    <a:pt x="7318915" y="57701"/>
                    <a:pt x="7184041" y="46366"/>
                    <a:pt x="7048976" y="36556"/>
                  </a:cubicBezTo>
                  <a:cubicBezTo>
                    <a:pt x="6981444" y="31793"/>
                    <a:pt x="6913912" y="26840"/>
                    <a:pt x="6846285" y="22649"/>
                  </a:cubicBezTo>
                  <a:cubicBezTo>
                    <a:pt x="6778657" y="18553"/>
                    <a:pt x="6710934" y="14934"/>
                    <a:pt x="6643212" y="11600"/>
                  </a:cubicBezTo>
                  <a:lnTo>
                    <a:pt x="6541485" y="7314"/>
                  </a:lnTo>
                  <a:cubicBezTo>
                    <a:pt x="6507576" y="5790"/>
                    <a:pt x="6473667" y="4647"/>
                    <a:pt x="6439567" y="3885"/>
                  </a:cubicBezTo>
                  <a:lnTo>
                    <a:pt x="6337459" y="1313"/>
                  </a:lnTo>
                  <a:lnTo>
                    <a:pt x="6234970" y="75"/>
                  </a:lnTo>
                  <a:cubicBezTo>
                    <a:pt x="6166295" y="-116"/>
                    <a:pt x="6097715" y="-116"/>
                    <a:pt x="6027802" y="2265"/>
                  </a:cubicBezTo>
                  <a:cubicBezTo>
                    <a:pt x="5993320" y="3123"/>
                    <a:pt x="5957412" y="4456"/>
                    <a:pt x="5921978" y="6552"/>
                  </a:cubicBezTo>
                  <a:cubicBezTo>
                    <a:pt x="5886546" y="8552"/>
                    <a:pt x="5851112" y="11124"/>
                    <a:pt x="5815965" y="14362"/>
                  </a:cubicBezTo>
                  <a:cubicBezTo>
                    <a:pt x="5674995" y="27126"/>
                    <a:pt x="5538597" y="48938"/>
                    <a:pt x="5408390" y="67036"/>
                  </a:cubicBezTo>
                  <a:cubicBezTo>
                    <a:pt x="5277993" y="85514"/>
                    <a:pt x="5151692" y="99039"/>
                    <a:pt x="5023866" y="103992"/>
                  </a:cubicBezTo>
                  <a:cubicBezTo>
                    <a:pt x="4960049" y="106660"/>
                    <a:pt x="4895946" y="107231"/>
                    <a:pt x="4831556" y="106374"/>
                  </a:cubicBezTo>
                  <a:cubicBezTo>
                    <a:pt x="4767167" y="105231"/>
                    <a:pt x="4702588" y="102468"/>
                    <a:pt x="4637723" y="98754"/>
                  </a:cubicBezTo>
                  <a:cubicBezTo>
                    <a:pt x="4572762" y="95230"/>
                    <a:pt x="4507992" y="88848"/>
                    <a:pt x="4442460" y="83038"/>
                  </a:cubicBezTo>
                  <a:cubicBezTo>
                    <a:pt x="4408837" y="80752"/>
                    <a:pt x="4375214" y="79228"/>
                    <a:pt x="4341686" y="77227"/>
                  </a:cubicBezTo>
                  <a:cubicBezTo>
                    <a:pt x="4308158" y="75227"/>
                    <a:pt x="4274534" y="73417"/>
                    <a:pt x="4241006" y="71989"/>
                  </a:cubicBezTo>
                  <a:cubicBezTo>
                    <a:pt x="4106895" y="65131"/>
                    <a:pt x="3971925" y="59797"/>
                    <a:pt x="3836956" y="54177"/>
                  </a:cubicBezTo>
                  <a:lnTo>
                    <a:pt x="3634549" y="45414"/>
                  </a:lnTo>
                  <a:lnTo>
                    <a:pt x="3533394" y="40461"/>
                  </a:lnTo>
                  <a:lnTo>
                    <a:pt x="3481959" y="37889"/>
                  </a:lnTo>
                  <a:cubicBezTo>
                    <a:pt x="3464719" y="37127"/>
                    <a:pt x="3447479" y="36079"/>
                    <a:pt x="3430238" y="35889"/>
                  </a:cubicBezTo>
                  <a:cubicBezTo>
                    <a:pt x="3292602" y="31126"/>
                    <a:pt x="3156299" y="33603"/>
                    <a:pt x="3020473" y="37603"/>
                  </a:cubicBezTo>
                  <a:cubicBezTo>
                    <a:pt x="2884741" y="41985"/>
                    <a:pt x="2749487" y="48843"/>
                    <a:pt x="2614422" y="56844"/>
                  </a:cubicBezTo>
                  <a:lnTo>
                    <a:pt x="2208657" y="81609"/>
                  </a:lnTo>
                  <a:cubicBezTo>
                    <a:pt x="2073116" y="89991"/>
                    <a:pt x="1937195" y="97515"/>
                    <a:pt x="1800606" y="107612"/>
                  </a:cubicBezTo>
                  <a:cubicBezTo>
                    <a:pt x="1732217" y="112184"/>
                    <a:pt x="1663827" y="117804"/>
                    <a:pt x="1594676" y="124948"/>
                  </a:cubicBezTo>
                  <a:lnTo>
                    <a:pt x="1491996" y="136568"/>
                  </a:lnTo>
                  <a:lnTo>
                    <a:pt x="1442942" y="141902"/>
                  </a:lnTo>
                  <a:lnTo>
                    <a:pt x="1418463" y="144664"/>
                  </a:lnTo>
                  <a:lnTo>
                    <a:pt x="1393984" y="146855"/>
                  </a:lnTo>
                  <a:cubicBezTo>
                    <a:pt x="1263491" y="159142"/>
                    <a:pt x="1134142" y="166667"/>
                    <a:pt x="1006697" y="169810"/>
                  </a:cubicBezTo>
                  <a:cubicBezTo>
                    <a:pt x="942975" y="172001"/>
                    <a:pt x="879729" y="171239"/>
                    <a:pt x="816864" y="170953"/>
                  </a:cubicBezTo>
                  <a:lnTo>
                    <a:pt x="769906" y="169715"/>
                  </a:lnTo>
                  <a:cubicBezTo>
                    <a:pt x="754285" y="169525"/>
                    <a:pt x="738569" y="169048"/>
                    <a:pt x="723043" y="168096"/>
                  </a:cubicBezTo>
                  <a:lnTo>
                    <a:pt x="676370" y="166286"/>
                  </a:lnTo>
                  <a:cubicBezTo>
                    <a:pt x="660845" y="165238"/>
                    <a:pt x="645414" y="164095"/>
                    <a:pt x="629888" y="163333"/>
                  </a:cubicBezTo>
                  <a:cubicBezTo>
                    <a:pt x="568071" y="159047"/>
                    <a:pt x="506540" y="154094"/>
                    <a:pt x="445484" y="146093"/>
                  </a:cubicBezTo>
                  <a:cubicBezTo>
                    <a:pt x="384524" y="137997"/>
                    <a:pt x="323850" y="128091"/>
                    <a:pt x="263366" y="115232"/>
                  </a:cubicBezTo>
                  <a:cubicBezTo>
                    <a:pt x="202787" y="102850"/>
                    <a:pt x="142589" y="87419"/>
                    <a:pt x="81439" y="70369"/>
                  </a:cubicBezTo>
                  <a:cubicBezTo>
                    <a:pt x="66199" y="66178"/>
                    <a:pt x="50864" y="61702"/>
                    <a:pt x="35338" y="57034"/>
                  </a:cubicBezTo>
                  <a:lnTo>
                    <a:pt x="0" y="46652"/>
                  </a:lnTo>
                  <a:lnTo>
                    <a:pt x="0" y="426795"/>
                  </a:lnTo>
                  <a:cubicBezTo>
                    <a:pt x="58198" y="446416"/>
                    <a:pt x="117920" y="464323"/>
                    <a:pt x="178594" y="479658"/>
                  </a:cubicBezTo>
                  <a:cubicBezTo>
                    <a:pt x="319850" y="514901"/>
                    <a:pt x="465582" y="537094"/>
                    <a:pt x="610457" y="542619"/>
                  </a:cubicBezTo>
                  <a:cubicBezTo>
                    <a:pt x="682943" y="545953"/>
                    <a:pt x="755142" y="543762"/>
                    <a:pt x="826865" y="539666"/>
                  </a:cubicBezTo>
                  <a:cubicBezTo>
                    <a:pt x="898398" y="534523"/>
                    <a:pt x="969645" y="526903"/>
                    <a:pt x="1039654" y="515187"/>
                  </a:cubicBezTo>
                  <a:cubicBezTo>
                    <a:pt x="1180052" y="492517"/>
                    <a:pt x="1316736" y="457751"/>
                    <a:pt x="1449705" y="415270"/>
                  </a:cubicBezTo>
                  <a:cubicBezTo>
                    <a:pt x="1483138" y="405364"/>
                    <a:pt x="1515809" y="393172"/>
                    <a:pt x="1548765" y="382123"/>
                  </a:cubicBezTo>
                  <a:lnTo>
                    <a:pt x="1642872" y="349261"/>
                  </a:lnTo>
                  <a:cubicBezTo>
                    <a:pt x="1705261" y="328211"/>
                    <a:pt x="1768983" y="308208"/>
                    <a:pt x="1832991" y="289158"/>
                  </a:cubicBezTo>
                  <a:cubicBezTo>
                    <a:pt x="1961198" y="251821"/>
                    <a:pt x="2091404" y="219435"/>
                    <a:pt x="2222754" y="193623"/>
                  </a:cubicBezTo>
                  <a:cubicBezTo>
                    <a:pt x="2354199" y="168382"/>
                    <a:pt x="2486882" y="149332"/>
                    <a:pt x="2620137" y="138378"/>
                  </a:cubicBezTo>
                  <a:cubicBezTo>
                    <a:pt x="2753392" y="127424"/>
                    <a:pt x="2887123" y="122947"/>
                    <a:pt x="3020473" y="127234"/>
                  </a:cubicBezTo>
                  <a:cubicBezTo>
                    <a:pt x="3087148" y="129043"/>
                    <a:pt x="3153632" y="133711"/>
                    <a:pt x="3219736" y="139807"/>
                  </a:cubicBezTo>
                  <a:cubicBezTo>
                    <a:pt x="3252788" y="143426"/>
                    <a:pt x="3285839" y="146760"/>
                    <a:pt x="3318605" y="151713"/>
                  </a:cubicBezTo>
                  <a:lnTo>
                    <a:pt x="3367754" y="158666"/>
                  </a:lnTo>
                  <a:cubicBezTo>
                    <a:pt x="3384042" y="161238"/>
                    <a:pt x="3400330" y="164000"/>
                    <a:pt x="3416618" y="166858"/>
                  </a:cubicBezTo>
                  <a:cubicBezTo>
                    <a:pt x="3432905" y="169525"/>
                    <a:pt x="3449003" y="172954"/>
                    <a:pt x="3465195" y="176097"/>
                  </a:cubicBezTo>
                  <a:cubicBezTo>
                    <a:pt x="3481483" y="179431"/>
                    <a:pt x="3497199" y="182288"/>
                    <a:pt x="3513868" y="185908"/>
                  </a:cubicBezTo>
                  <a:lnTo>
                    <a:pt x="3612737" y="207625"/>
                  </a:lnTo>
                  <a:lnTo>
                    <a:pt x="3810381" y="252106"/>
                  </a:lnTo>
                  <a:cubicBezTo>
                    <a:pt x="3942112" y="282015"/>
                    <a:pt x="4073843" y="312590"/>
                    <a:pt x="4206621" y="339736"/>
                  </a:cubicBezTo>
                  <a:cubicBezTo>
                    <a:pt x="4239768" y="346785"/>
                    <a:pt x="4272915" y="353452"/>
                    <a:pt x="4306062" y="359834"/>
                  </a:cubicBezTo>
                  <a:cubicBezTo>
                    <a:pt x="4339209" y="366216"/>
                    <a:pt x="4372356" y="372979"/>
                    <a:pt x="4405503" y="378979"/>
                  </a:cubicBezTo>
                  <a:cubicBezTo>
                    <a:pt x="4473416" y="389266"/>
                    <a:pt x="4542378" y="398410"/>
                    <a:pt x="4611529" y="405745"/>
                  </a:cubicBezTo>
                  <a:cubicBezTo>
                    <a:pt x="4749832" y="420794"/>
                    <a:pt x="4890326" y="428795"/>
                    <a:pt x="5031677" y="427462"/>
                  </a:cubicBezTo>
                  <a:cubicBezTo>
                    <a:pt x="5102352" y="426985"/>
                    <a:pt x="5173028" y="423747"/>
                    <a:pt x="5243227" y="418699"/>
                  </a:cubicBezTo>
                  <a:cubicBezTo>
                    <a:pt x="5313427" y="413650"/>
                    <a:pt x="5382959" y="406030"/>
                    <a:pt x="5451062" y="398029"/>
                  </a:cubicBezTo>
                  <a:cubicBezTo>
                    <a:pt x="5587651" y="381551"/>
                    <a:pt x="5717381" y="362501"/>
                    <a:pt x="5844635" y="353071"/>
                  </a:cubicBezTo>
                  <a:cubicBezTo>
                    <a:pt x="5876544" y="350690"/>
                    <a:pt x="5908262" y="348404"/>
                    <a:pt x="5939981" y="346975"/>
                  </a:cubicBezTo>
                  <a:cubicBezTo>
                    <a:pt x="5971794" y="345356"/>
                    <a:pt x="6003036" y="344308"/>
                    <a:pt x="6035898" y="344118"/>
                  </a:cubicBezTo>
                  <a:cubicBezTo>
                    <a:pt x="6100477" y="343070"/>
                    <a:pt x="6166390" y="343356"/>
                    <a:pt x="6232303" y="343642"/>
                  </a:cubicBezTo>
                  <a:cubicBezTo>
                    <a:pt x="6364415" y="344880"/>
                    <a:pt x="6497669" y="347833"/>
                    <a:pt x="6630924" y="351071"/>
                  </a:cubicBezTo>
                  <a:lnTo>
                    <a:pt x="6831140" y="356596"/>
                  </a:lnTo>
                  <a:lnTo>
                    <a:pt x="7031545" y="362501"/>
                  </a:lnTo>
                  <a:cubicBezTo>
                    <a:pt x="7165086" y="367454"/>
                    <a:pt x="7298818" y="371835"/>
                    <a:pt x="7432262" y="378408"/>
                  </a:cubicBezTo>
                  <a:cubicBezTo>
                    <a:pt x="7565518" y="384790"/>
                    <a:pt x="7699153" y="392124"/>
                    <a:pt x="7830312" y="402506"/>
                  </a:cubicBezTo>
                  <a:lnTo>
                    <a:pt x="7879270" y="406792"/>
                  </a:lnTo>
                  <a:lnTo>
                    <a:pt x="7926895" y="411745"/>
                  </a:lnTo>
                  <a:lnTo>
                    <a:pt x="7977569" y="417175"/>
                  </a:lnTo>
                  <a:cubicBezTo>
                    <a:pt x="7995380" y="418984"/>
                    <a:pt x="8013097" y="420699"/>
                    <a:pt x="8030623" y="422127"/>
                  </a:cubicBezTo>
                  <a:cubicBezTo>
                    <a:pt x="8100632" y="427843"/>
                    <a:pt x="8169402" y="431748"/>
                    <a:pt x="8237982" y="435177"/>
                  </a:cubicBezTo>
                  <a:cubicBezTo>
                    <a:pt x="8375047" y="442035"/>
                    <a:pt x="8511254" y="444511"/>
                    <a:pt x="8647748" y="449464"/>
                  </a:cubicBezTo>
                  <a:cubicBezTo>
                    <a:pt x="8715946" y="451750"/>
                    <a:pt x="8784336" y="454513"/>
                    <a:pt x="8852821" y="456132"/>
                  </a:cubicBezTo>
                  <a:cubicBezTo>
                    <a:pt x="8887111" y="456989"/>
                    <a:pt x="8921401" y="457751"/>
                    <a:pt x="8955786" y="458132"/>
                  </a:cubicBezTo>
                  <a:cubicBezTo>
                    <a:pt x="8990171" y="458323"/>
                    <a:pt x="9024651" y="458227"/>
                    <a:pt x="9059227" y="457751"/>
                  </a:cubicBezTo>
                  <a:cubicBezTo>
                    <a:pt x="9099995" y="456989"/>
                    <a:pt x="9140857" y="455275"/>
                    <a:pt x="9182005" y="452512"/>
                  </a:cubicBezTo>
                  <a:lnTo>
                    <a:pt x="9182005" y="154189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 useBgFill="1">
          <p:nvSpPr>
            <p:cNvPr id="19" name="Freeform: Shape 18">
              <a:extLst>
                <a:ext uri="{FF2B5EF4-FFF2-40B4-BE49-F238E27FC236}">
                  <a16:creationId xmlns:a16="http://schemas.microsoft.com/office/drawing/2014/main" id="{3916FBF2-1CC9-460D-A42B-FB77E515ECC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614750"/>
              <a:ext cx="12188952" cy="1201528"/>
            </a:xfrm>
            <a:custGeom>
              <a:avLst/>
              <a:gdLst>
                <a:gd name="connsiteX0" fmla="*/ 0 w 9182100"/>
                <a:gd name="connsiteY0" fmla="*/ 1019102 h 1019102"/>
                <a:gd name="connsiteX1" fmla="*/ 9182100 w 9182100"/>
                <a:gd name="connsiteY1" fmla="*/ 1019102 h 1019102"/>
                <a:gd name="connsiteX2" fmla="*/ 9182100 w 9182100"/>
                <a:gd name="connsiteY2" fmla="*/ 273009 h 1019102"/>
                <a:gd name="connsiteX3" fmla="*/ 9065895 w 9182100"/>
                <a:gd name="connsiteY3" fmla="*/ 278343 h 1019102"/>
                <a:gd name="connsiteX4" fmla="*/ 8261890 w 9182100"/>
                <a:gd name="connsiteY4" fmla="*/ 257769 h 1019102"/>
                <a:gd name="connsiteX5" fmla="*/ 8038624 w 9182100"/>
                <a:gd name="connsiteY5" fmla="*/ 235956 h 1019102"/>
                <a:gd name="connsiteX6" fmla="*/ 7862221 w 9182100"/>
                <a:gd name="connsiteY6" fmla="*/ 213097 h 1019102"/>
                <a:gd name="connsiteX7" fmla="*/ 6238780 w 9182100"/>
                <a:gd name="connsiteY7" fmla="*/ 126419 h 1019102"/>
                <a:gd name="connsiteX8" fmla="*/ 5828729 w 9182100"/>
                <a:gd name="connsiteY8" fmla="*/ 142421 h 1019102"/>
                <a:gd name="connsiteX9" fmla="*/ 5227606 w 9182100"/>
                <a:gd name="connsiteY9" fmla="*/ 219764 h 1019102"/>
                <a:gd name="connsiteX10" fmla="*/ 4394359 w 9182100"/>
                <a:gd name="connsiteY10" fmla="*/ 190713 h 1019102"/>
                <a:gd name="connsiteX11" fmla="*/ 3789236 w 9182100"/>
                <a:gd name="connsiteY11" fmla="*/ 107655 h 1019102"/>
                <a:gd name="connsiteX12" fmla="*/ 3391567 w 9182100"/>
                <a:gd name="connsiteY12" fmla="*/ 30502 h 1019102"/>
                <a:gd name="connsiteX13" fmla="*/ 2180177 w 9182100"/>
                <a:gd name="connsiteY13" fmla="*/ 67745 h 1019102"/>
                <a:gd name="connsiteX14" fmla="*/ 1543336 w 9182100"/>
                <a:gd name="connsiteY14" fmla="*/ 209953 h 1019102"/>
                <a:gd name="connsiteX15" fmla="*/ 1276731 w 9182100"/>
                <a:gd name="connsiteY15" fmla="*/ 286439 h 1019102"/>
                <a:gd name="connsiteX16" fmla="*/ 441293 w 9182100"/>
                <a:gd name="connsiteY16" fmla="*/ 292345 h 1019102"/>
                <a:gd name="connsiteX17" fmla="*/ 0 w 9182100"/>
                <a:gd name="connsiteY17" fmla="*/ 135563 h 1019102"/>
                <a:gd name="connsiteX18" fmla="*/ 0 w 9182100"/>
                <a:gd name="connsiteY18" fmla="*/ 1019102 h 1019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182100" h="1019102">
                  <a:moveTo>
                    <a:pt x="0" y="1019102"/>
                  </a:moveTo>
                  <a:lnTo>
                    <a:pt x="9182100" y="1019102"/>
                  </a:lnTo>
                  <a:lnTo>
                    <a:pt x="9182100" y="273009"/>
                  </a:lnTo>
                  <a:cubicBezTo>
                    <a:pt x="9143429" y="275485"/>
                    <a:pt x="9104662" y="277200"/>
                    <a:pt x="9065895" y="278343"/>
                  </a:cubicBezTo>
                  <a:cubicBezTo>
                    <a:pt x="8798243" y="285201"/>
                    <a:pt x="8529066" y="277009"/>
                    <a:pt x="8261890" y="257769"/>
                  </a:cubicBezTo>
                  <a:cubicBezTo>
                    <a:pt x="8187024" y="251863"/>
                    <a:pt x="8112443" y="245386"/>
                    <a:pt x="8038624" y="235956"/>
                  </a:cubicBezTo>
                  <a:cubicBezTo>
                    <a:pt x="7980140" y="228051"/>
                    <a:pt x="7920228" y="219002"/>
                    <a:pt x="7862221" y="213097"/>
                  </a:cubicBezTo>
                  <a:cubicBezTo>
                    <a:pt x="7322439" y="159280"/>
                    <a:pt x="6780943" y="130991"/>
                    <a:pt x="6238780" y="126419"/>
                  </a:cubicBezTo>
                  <a:cubicBezTo>
                    <a:pt x="6102477" y="126324"/>
                    <a:pt x="5964745" y="128800"/>
                    <a:pt x="5828729" y="142421"/>
                  </a:cubicBezTo>
                  <a:cubicBezTo>
                    <a:pt x="5624703" y="162328"/>
                    <a:pt x="5429441" y="202048"/>
                    <a:pt x="5227606" y="219764"/>
                  </a:cubicBezTo>
                  <a:cubicBezTo>
                    <a:pt x="4950238" y="245767"/>
                    <a:pt x="4670393" y="228527"/>
                    <a:pt x="4394359" y="190713"/>
                  </a:cubicBezTo>
                  <a:cubicBezTo>
                    <a:pt x="4193381" y="163090"/>
                    <a:pt x="3988880" y="147755"/>
                    <a:pt x="3789236" y="107655"/>
                  </a:cubicBezTo>
                  <a:cubicBezTo>
                    <a:pt x="3660743" y="85271"/>
                    <a:pt x="3520249" y="51648"/>
                    <a:pt x="3391567" y="30502"/>
                  </a:cubicBezTo>
                  <a:cubicBezTo>
                    <a:pt x="2990469" y="-28553"/>
                    <a:pt x="2579370" y="5928"/>
                    <a:pt x="2180177" y="67745"/>
                  </a:cubicBezTo>
                  <a:cubicBezTo>
                    <a:pt x="1965198" y="103273"/>
                    <a:pt x="1751648" y="146136"/>
                    <a:pt x="1543336" y="209953"/>
                  </a:cubicBezTo>
                  <a:cubicBezTo>
                    <a:pt x="1456087" y="238528"/>
                    <a:pt x="1365885" y="264627"/>
                    <a:pt x="1276731" y="286439"/>
                  </a:cubicBezTo>
                  <a:cubicBezTo>
                    <a:pt x="1001173" y="335398"/>
                    <a:pt x="716471" y="346923"/>
                    <a:pt x="441293" y="292345"/>
                  </a:cubicBezTo>
                  <a:cubicBezTo>
                    <a:pt x="285655" y="263198"/>
                    <a:pt x="143923" y="198237"/>
                    <a:pt x="0" y="135563"/>
                  </a:cubicBezTo>
                  <a:lnTo>
                    <a:pt x="0" y="1019102"/>
                  </a:lnTo>
                  <a:close/>
                </a:path>
              </a:pathLst>
            </a:custGeom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51D22330-FF30-34D2-87FE-5D8DE5E45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609" y="4593098"/>
            <a:ext cx="4344844" cy="1509931"/>
          </a:xfrm>
        </p:spPr>
        <p:txBody>
          <a:bodyPr>
            <a:normAutofit/>
          </a:bodyPr>
          <a:lstStyle/>
          <a:p>
            <a:r>
              <a:rPr lang="sl-SI" sz="3600" dirty="0"/>
              <a:t>Demonstracijski dogodki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DB47EFD-374E-8161-D38A-6EFEE0D15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0758" y="4200452"/>
            <a:ext cx="7114673" cy="2657537"/>
          </a:xfrm>
        </p:spPr>
        <p:txBody>
          <a:bodyPr anchor="ctr">
            <a:normAutofit/>
          </a:bodyPr>
          <a:lstStyle/>
          <a:p>
            <a:r>
              <a:rPr lang="sl-SI" sz="1600" dirty="0"/>
              <a:t>Udeležencem omogočajo </a:t>
            </a:r>
            <a:r>
              <a:rPr lang="sl-SI" sz="1600" b="1" dirty="0"/>
              <a:t>opazovanje praktičnega prikaza </a:t>
            </a:r>
            <a:r>
              <a:rPr lang="sl-SI" sz="1600" dirty="0"/>
              <a:t>kmetijskih praks, ki jih lahko kasneje uporabijo na lastni kmetiji</a:t>
            </a:r>
          </a:p>
          <a:p>
            <a:r>
              <a:rPr lang="sl-SI" sz="1600" dirty="0"/>
              <a:t>Zelo raznolike zasnove:</a:t>
            </a:r>
          </a:p>
          <a:p>
            <a:pPr lvl="1"/>
            <a:r>
              <a:rPr lang="sl-SI" sz="1600" b="1" dirty="0"/>
              <a:t>Cilji: </a:t>
            </a:r>
            <a:r>
              <a:rPr lang="sl-SI" sz="1600" dirty="0"/>
              <a:t>ozaveščanje, oblikovanje novega znanja in iskanje rešitev, uvajanje novih praks in ukrepov</a:t>
            </a:r>
          </a:p>
          <a:p>
            <a:pPr lvl="1"/>
            <a:r>
              <a:rPr lang="sl-SI" sz="1600" b="1" dirty="0"/>
              <a:t>Pristop: </a:t>
            </a:r>
            <a:r>
              <a:rPr lang="sl-SI" sz="1600" dirty="0"/>
              <a:t>množičen </a:t>
            </a:r>
            <a:r>
              <a:rPr lang="sl-SI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→ participativen</a:t>
            </a:r>
            <a:endParaRPr lang="sl-SI" sz="1600" b="1" dirty="0"/>
          </a:p>
          <a:p>
            <a:pPr lvl="1"/>
            <a:r>
              <a:rPr lang="sl-SI" sz="1600" b="1" dirty="0"/>
              <a:t>Lokacija: </a:t>
            </a:r>
            <a:r>
              <a:rPr lang="sl-SI" sz="1600" dirty="0"/>
              <a:t>zasebna kmetija, raziskovalni in svetovalni center, mojstrska kmetija</a:t>
            </a:r>
          </a:p>
          <a:p>
            <a:pPr lvl="1"/>
            <a:endParaRPr lang="sl-SI" sz="1600" dirty="0"/>
          </a:p>
        </p:txBody>
      </p:sp>
    </p:spTree>
    <p:extLst>
      <p:ext uri="{BB962C8B-B14F-4D97-AF65-F5344CB8AC3E}">
        <p14:creationId xmlns:p14="http://schemas.microsoft.com/office/powerpoint/2010/main" val="4259235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ravokotnik: zaokroženi vogali 59">
            <a:extLst>
              <a:ext uri="{FF2B5EF4-FFF2-40B4-BE49-F238E27FC236}">
                <a16:creationId xmlns:a16="http://schemas.microsoft.com/office/drawing/2014/main" id="{39A9F55F-0867-9453-74B6-4EB025A17F9C}"/>
              </a:ext>
            </a:extLst>
          </p:cNvPr>
          <p:cNvSpPr/>
          <p:nvPr/>
        </p:nvSpPr>
        <p:spPr>
          <a:xfrm>
            <a:off x="986592" y="3834788"/>
            <a:ext cx="8823156" cy="2654998"/>
          </a:xfrm>
          <a:custGeom>
            <a:avLst/>
            <a:gdLst>
              <a:gd name="connsiteX0" fmla="*/ 0 w 8823156"/>
              <a:gd name="connsiteY0" fmla="*/ 442509 h 2654998"/>
              <a:gd name="connsiteX1" fmla="*/ 442509 w 8823156"/>
              <a:gd name="connsiteY1" fmla="*/ 0 h 2654998"/>
              <a:gd name="connsiteX2" fmla="*/ 8380647 w 8823156"/>
              <a:gd name="connsiteY2" fmla="*/ 0 h 2654998"/>
              <a:gd name="connsiteX3" fmla="*/ 8823156 w 8823156"/>
              <a:gd name="connsiteY3" fmla="*/ 442509 h 2654998"/>
              <a:gd name="connsiteX4" fmla="*/ 8823156 w 8823156"/>
              <a:gd name="connsiteY4" fmla="*/ 2212489 h 2654998"/>
              <a:gd name="connsiteX5" fmla="*/ 8380647 w 8823156"/>
              <a:gd name="connsiteY5" fmla="*/ 2654998 h 2654998"/>
              <a:gd name="connsiteX6" fmla="*/ 442509 w 8823156"/>
              <a:gd name="connsiteY6" fmla="*/ 2654998 h 2654998"/>
              <a:gd name="connsiteX7" fmla="*/ 0 w 8823156"/>
              <a:gd name="connsiteY7" fmla="*/ 2212489 h 2654998"/>
              <a:gd name="connsiteX8" fmla="*/ 0 w 8823156"/>
              <a:gd name="connsiteY8" fmla="*/ 442509 h 2654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23156" h="2654998" extrusionOk="0">
                <a:moveTo>
                  <a:pt x="0" y="442509"/>
                </a:moveTo>
                <a:cubicBezTo>
                  <a:pt x="-22894" y="186362"/>
                  <a:pt x="219105" y="3485"/>
                  <a:pt x="442509" y="0"/>
                </a:cubicBezTo>
                <a:cubicBezTo>
                  <a:pt x="2434774" y="115494"/>
                  <a:pt x="7324251" y="-66200"/>
                  <a:pt x="8380647" y="0"/>
                </a:cubicBezTo>
                <a:cubicBezTo>
                  <a:pt x="8580859" y="-14171"/>
                  <a:pt x="8793207" y="225146"/>
                  <a:pt x="8823156" y="442509"/>
                </a:cubicBezTo>
                <a:cubicBezTo>
                  <a:pt x="8893295" y="802374"/>
                  <a:pt x="8760760" y="1543327"/>
                  <a:pt x="8823156" y="2212489"/>
                </a:cubicBezTo>
                <a:cubicBezTo>
                  <a:pt x="8833813" y="2459851"/>
                  <a:pt x="8634321" y="2670039"/>
                  <a:pt x="8380647" y="2654998"/>
                </a:cubicBezTo>
                <a:cubicBezTo>
                  <a:pt x="5265626" y="2540265"/>
                  <a:pt x="3185218" y="2659148"/>
                  <a:pt x="442509" y="2654998"/>
                </a:cubicBezTo>
                <a:cubicBezTo>
                  <a:pt x="206673" y="2652582"/>
                  <a:pt x="39880" y="2468237"/>
                  <a:pt x="0" y="2212489"/>
                </a:cubicBezTo>
                <a:cubicBezTo>
                  <a:pt x="-83254" y="2032780"/>
                  <a:pt x="104854" y="1182095"/>
                  <a:pt x="0" y="442509"/>
                </a:cubicBezTo>
                <a:close/>
              </a:path>
            </a:pathLst>
          </a:custGeom>
          <a:noFill/>
          <a:ln>
            <a:solidFill>
              <a:schemeClr val="accent2">
                <a:lumMod val="60000"/>
                <a:lumOff val="40000"/>
              </a:schemeClr>
            </a:solidFill>
            <a:prstDash val="lgDash"/>
            <a:extLst>
              <a:ext uri="{C807C97D-BFC1-408E-A445-0C87EB9F89A2}">
                <ask:lineSketchStyleProps xmlns:ask="http://schemas.microsoft.com/office/drawing/2018/sketchyshapes" xmlns="" sd="3164274224">
                  <a:prstGeom prst="round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B1B404B-1AAB-D07E-0313-DFB4B09B9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757" y="866276"/>
            <a:ext cx="10832433" cy="5623510"/>
          </a:xfrm>
        </p:spPr>
        <p:txBody>
          <a:bodyPr/>
          <a:lstStyle/>
          <a:p>
            <a:pPr marL="0" indent="0">
              <a:buNone/>
            </a:pPr>
            <a:r>
              <a:rPr lang="sl-SI" b="1" dirty="0">
                <a:solidFill>
                  <a:schemeClr val="accent6"/>
                </a:solidFill>
                <a:latin typeface="+mj-lt"/>
              </a:rPr>
              <a:t>Participativni pristop k demonstracijam</a:t>
            </a:r>
          </a:p>
        </p:txBody>
      </p:sp>
      <p:sp>
        <p:nvSpPr>
          <p:cNvPr id="50" name="Označba mesta vsebine 2">
            <a:extLst>
              <a:ext uri="{FF2B5EF4-FFF2-40B4-BE49-F238E27FC236}">
                <a16:creationId xmlns:a16="http://schemas.microsoft.com/office/drawing/2014/main" id="{ABD28009-E075-0A8B-A775-0DEB619EC24F}"/>
              </a:ext>
            </a:extLst>
          </p:cNvPr>
          <p:cNvSpPr txBox="1">
            <a:spLocks/>
          </p:cNvSpPr>
          <p:nvPr/>
        </p:nvSpPr>
        <p:spPr>
          <a:xfrm>
            <a:off x="765398" y="1490970"/>
            <a:ext cx="10198769" cy="4093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3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sz="2000" dirty="0"/>
              <a:t>Skupina </a:t>
            </a:r>
            <a:r>
              <a:rPr lang="sl-SI" sz="2000" b="1" dirty="0"/>
              <a:t>do 25 kmetov</a:t>
            </a:r>
            <a:r>
              <a:rPr lang="sl-SI" sz="2000" dirty="0"/>
              <a:t>, kar omogoča:</a:t>
            </a:r>
          </a:p>
          <a:p>
            <a:pPr lvl="1"/>
            <a:r>
              <a:rPr lang="sl-SI" sz="1600" dirty="0"/>
              <a:t>Lažjo razpravo</a:t>
            </a:r>
          </a:p>
          <a:p>
            <a:pPr lvl="1"/>
            <a:r>
              <a:rPr lang="sl-SI" sz="1600" dirty="0"/>
              <a:t>Neposreden stik z demonstratorjem</a:t>
            </a:r>
          </a:p>
          <a:p>
            <a:pPr lvl="1"/>
            <a:r>
              <a:rPr lang="sl-SI" sz="1600" dirty="0"/>
              <a:t>Temeljita seznanitev s predstavljenimi praksami</a:t>
            </a:r>
          </a:p>
          <a:p>
            <a:r>
              <a:rPr lang="sl-SI" sz="2000" dirty="0"/>
              <a:t>Ključna prednost je </a:t>
            </a:r>
            <a:r>
              <a:rPr lang="sl-SI" sz="2000" b="1" dirty="0"/>
              <a:t>izkustveno in skupinsko učenje</a:t>
            </a:r>
            <a:endParaRPr lang="sl-SI" sz="2000" dirty="0"/>
          </a:p>
          <a:p>
            <a:pPr lvl="1"/>
            <a:endParaRPr lang="sl-SI" sz="1200" dirty="0"/>
          </a:p>
          <a:p>
            <a:pPr lvl="1"/>
            <a:endParaRPr lang="sl-SI" sz="1600" dirty="0"/>
          </a:p>
        </p:txBody>
      </p:sp>
      <p:sp>
        <p:nvSpPr>
          <p:cNvPr id="54" name="PoljeZBesedilom 53">
            <a:extLst>
              <a:ext uri="{FF2B5EF4-FFF2-40B4-BE49-F238E27FC236}">
                <a16:creationId xmlns:a16="http://schemas.microsoft.com/office/drawing/2014/main" id="{01B7E09A-7455-45D7-BE80-9CB0C74EFB1A}"/>
              </a:ext>
            </a:extLst>
          </p:cNvPr>
          <p:cNvSpPr txBox="1"/>
          <p:nvPr/>
        </p:nvSpPr>
        <p:spPr>
          <a:xfrm>
            <a:off x="890949" y="3537926"/>
            <a:ext cx="8918800" cy="42458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93345" algn="just"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</a:pPr>
            <a:r>
              <a:rPr lang="sl-SI" sz="1800" b="1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Primer: Dan ekoloških govedorejcev, Švica</a:t>
            </a:r>
            <a:endParaRPr lang="sl-SI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5" name="Označba mesta vsebine 2">
            <a:extLst>
              <a:ext uri="{FF2B5EF4-FFF2-40B4-BE49-F238E27FC236}">
                <a16:creationId xmlns:a16="http://schemas.microsoft.com/office/drawing/2014/main" id="{E9A9859F-1AF7-6166-803F-479AC35F038C}"/>
              </a:ext>
            </a:extLst>
          </p:cNvPr>
          <p:cNvSpPr txBox="1">
            <a:spLocks/>
          </p:cNvSpPr>
          <p:nvPr/>
        </p:nvSpPr>
        <p:spPr>
          <a:xfrm>
            <a:off x="1243264" y="4162978"/>
            <a:ext cx="7234989" cy="232680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3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sz="2300" dirty="0"/>
              <a:t>Organizatorji: združenje ekoloških kmetov, raziskovalni inštitut in kmetijski svetovalni center</a:t>
            </a:r>
          </a:p>
          <a:p>
            <a:r>
              <a:rPr lang="sl-SI" sz="2300" dirty="0"/>
              <a:t>Lokacija: govedorejska kmetija</a:t>
            </a:r>
          </a:p>
          <a:p>
            <a:r>
              <a:rPr lang="sl-SI" sz="2300" dirty="0"/>
              <a:t>Cilj: prenos in izmenjava znanja med kmeti</a:t>
            </a:r>
          </a:p>
          <a:p>
            <a:r>
              <a:rPr lang="sl-SI" sz="2300" dirty="0"/>
              <a:t>Zasnova: </a:t>
            </a:r>
          </a:p>
          <a:p>
            <a:pPr lvl="1"/>
            <a:r>
              <a:rPr lang="sl-SI" sz="1800" dirty="0"/>
              <a:t>14 tematskih sklopov, vodili so kmetje, večina sklopov praktični prikaz</a:t>
            </a:r>
          </a:p>
          <a:p>
            <a:pPr lvl="1"/>
            <a:r>
              <a:rPr lang="sl-SI" sz="1800" dirty="0"/>
              <a:t>500 udeležencev – razdeljeni v skupine do 20 do 40 kmetov</a:t>
            </a:r>
          </a:p>
          <a:p>
            <a:pPr lvl="1"/>
            <a:r>
              <a:rPr lang="sl-SI" sz="1800" dirty="0"/>
              <a:t>Vsak si je sestavil individualni program</a:t>
            </a:r>
          </a:p>
          <a:p>
            <a:pPr lvl="1"/>
            <a:r>
              <a:rPr lang="sl-SI" sz="1800" dirty="0"/>
              <a:t>Malica</a:t>
            </a:r>
          </a:p>
        </p:txBody>
      </p:sp>
      <p:pic>
        <p:nvPicPr>
          <p:cNvPr id="59" name="Slika 58" descr="Slika, ki vsebuje besede trava&#10;&#10;Opis je samodejno ustvarjen">
            <a:extLst>
              <a:ext uri="{FF2B5EF4-FFF2-40B4-BE49-F238E27FC236}">
                <a16:creationId xmlns:a16="http://schemas.microsoft.com/office/drawing/2014/main" id="{3BE46EB4-EA0A-8986-DEC4-751FE294319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7387" y="2310064"/>
            <a:ext cx="4067109" cy="4996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496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3">
            <a:extLst>
              <a:ext uri="{FF2B5EF4-FFF2-40B4-BE49-F238E27FC236}">
                <a16:creationId xmlns:a16="http://schemas.microsoft.com/office/drawing/2014/main" id="{3BA513B0-82FF-4F41-8178-885375D1CF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Slika 8" descr="Slika, ki vsebuje besede trava, zunanje, nebo, drevo&#10;&#10;Opis je samodejno ustvarjen">
            <a:extLst>
              <a:ext uri="{FF2B5EF4-FFF2-40B4-BE49-F238E27FC236}">
                <a16:creationId xmlns:a16="http://schemas.microsoft.com/office/drawing/2014/main" id="{29651AD6-2B5A-322D-5BCD-1AFD0FF7EE9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-1" y="10"/>
            <a:ext cx="12228129" cy="4666928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B8501-F9F2-4ACD-B56A-9019CD5006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2987478"/>
            <a:ext cx="12228128" cy="1828800"/>
            <a:chOff x="-305" y="2987478"/>
            <a:chExt cx="12188952" cy="1828800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D03A94A-ADF5-4334-86B1-DBA5F70ACD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2987478"/>
              <a:ext cx="12188952" cy="1099712"/>
            </a:xfrm>
            <a:custGeom>
              <a:avLst/>
              <a:gdLst>
                <a:gd name="connsiteX0" fmla="*/ 9182100 w 9182100"/>
                <a:gd name="connsiteY0" fmla="*/ 396420 h 932744"/>
                <a:gd name="connsiteX1" fmla="*/ 9103805 w 9182100"/>
                <a:gd name="connsiteY1" fmla="*/ 392229 h 932744"/>
                <a:gd name="connsiteX2" fmla="*/ 8712422 w 9182100"/>
                <a:gd name="connsiteY2" fmla="*/ 359749 h 932744"/>
                <a:gd name="connsiteX3" fmla="*/ 8322755 w 9182100"/>
                <a:gd name="connsiteY3" fmla="*/ 313362 h 932744"/>
                <a:gd name="connsiteX4" fmla="*/ 8134826 w 9182100"/>
                <a:gd name="connsiteY4" fmla="*/ 283930 h 932744"/>
                <a:gd name="connsiteX5" fmla="*/ 8090916 w 9182100"/>
                <a:gd name="connsiteY5" fmla="*/ 275643 h 932744"/>
                <a:gd name="connsiteX6" fmla="*/ 8069485 w 9182100"/>
                <a:gd name="connsiteY6" fmla="*/ 271262 h 932744"/>
                <a:gd name="connsiteX7" fmla="*/ 8041862 w 9182100"/>
                <a:gd name="connsiteY7" fmla="*/ 266595 h 932744"/>
                <a:gd name="connsiteX8" fmla="*/ 7986903 w 9182100"/>
                <a:gd name="connsiteY8" fmla="*/ 257546 h 932744"/>
                <a:gd name="connsiteX9" fmla="*/ 7934230 w 9182100"/>
                <a:gd name="connsiteY9" fmla="*/ 249640 h 932744"/>
                <a:gd name="connsiteX10" fmla="*/ 7727537 w 9182100"/>
                <a:gd name="connsiteY10" fmla="*/ 221922 h 932744"/>
                <a:gd name="connsiteX11" fmla="*/ 7625239 w 9182100"/>
                <a:gd name="connsiteY11" fmla="*/ 209730 h 932744"/>
                <a:gd name="connsiteX12" fmla="*/ 7523227 w 9182100"/>
                <a:gd name="connsiteY12" fmla="*/ 198110 h 932744"/>
                <a:gd name="connsiteX13" fmla="*/ 7115651 w 9182100"/>
                <a:gd name="connsiteY13" fmla="*/ 158010 h 932744"/>
                <a:gd name="connsiteX14" fmla="*/ 6706839 w 9182100"/>
                <a:gd name="connsiteY14" fmla="*/ 126958 h 932744"/>
                <a:gd name="connsiteX15" fmla="*/ 6604064 w 9182100"/>
                <a:gd name="connsiteY15" fmla="*/ 120862 h 932744"/>
                <a:gd name="connsiteX16" fmla="*/ 6501003 w 9182100"/>
                <a:gd name="connsiteY16" fmla="*/ 115338 h 932744"/>
                <a:gd name="connsiteX17" fmla="*/ 6397467 w 9182100"/>
                <a:gd name="connsiteY17" fmla="*/ 110385 h 932744"/>
                <a:gd name="connsiteX18" fmla="*/ 6293168 w 9182100"/>
                <a:gd name="connsiteY18" fmla="*/ 106860 h 932744"/>
                <a:gd name="connsiteX19" fmla="*/ 6079712 w 9182100"/>
                <a:gd name="connsiteY19" fmla="*/ 103908 h 932744"/>
                <a:gd name="connsiteX20" fmla="*/ 6024563 w 9182100"/>
                <a:gd name="connsiteY20" fmla="*/ 104479 h 932744"/>
                <a:gd name="connsiteX21" fmla="*/ 5968080 w 9182100"/>
                <a:gd name="connsiteY21" fmla="*/ 106479 h 932744"/>
                <a:gd name="connsiteX22" fmla="*/ 5855875 w 9182100"/>
                <a:gd name="connsiteY22" fmla="*/ 113242 h 932744"/>
                <a:gd name="connsiteX23" fmla="*/ 5439251 w 9182100"/>
                <a:gd name="connsiteY23" fmla="*/ 160105 h 932744"/>
                <a:gd name="connsiteX24" fmla="*/ 5075396 w 9182100"/>
                <a:gd name="connsiteY24" fmla="*/ 186585 h 932744"/>
                <a:gd name="connsiteX25" fmla="*/ 4712780 w 9182100"/>
                <a:gd name="connsiteY25" fmla="*/ 171249 h 932744"/>
                <a:gd name="connsiteX26" fmla="*/ 4666679 w 9182100"/>
                <a:gd name="connsiteY26" fmla="*/ 166773 h 932744"/>
                <a:gd name="connsiteX27" fmla="*/ 4620292 w 9182100"/>
                <a:gd name="connsiteY27" fmla="*/ 161629 h 932744"/>
                <a:gd name="connsiteX28" fmla="*/ 4573810 w 9182100"/>
                <a:gd name="connsiteY28" fmla="*/ 156009 h 932744"/>
                <a:gd name="connsiteX29" fmla="*/ 4550569 w 9182100"/>
                <a:gd name="connsiteY29" fmla="*/ 153057 h 932744"/>
                <a:gd name="connsiteX30" fmla="*/ 4538948 w 9182100"/>
                <a:gd name="connsiteY30" fmla="*/ 151628 h 932744"/>
                <a:gd name="connsiteX31" fmla="*/ 4526566 w 9182100"/>
                <a:gd name="connsiteY31" fmla="*/ 149913 h 932744"/>
                <a:gd name="connsiteX32" fmla="*/ 4327779 w 9182100"/>
                <a:gd name="connsiteY32" fmla="*/ 122862 h 932744"/>
                <a:gd name="connsiteX33" fmla="*/ 3929729 w 9182100"/>
                <a:gd name="connsiteY33" fmla="*/ 68189 h 932744"/>
                <a:gd name="connsiteX34" fmla="*/ 3729133 w 9182100"/>
                <a:gd name="connsiteY34" fmla="*/ 41900 h 932744"/>
                <a:gd name="connsiteX35" fmla="*/ 3628930 w 9182100"/>
                <a:gd name="connsiteY35" fmla="*/ 28946 h 932744"/>
                <a:gd name="connsiteX36" fmla="*/ 3573399 w 9182100"/>
                <a:gd name="connsiteY36" fmla="*/ 22278 h 932744"/>
                <a:gd name="connsiteX37" fmla="*/ 3516916 w 9182100"/>
                <a:gd name="connsiteY37" fmla="*/ 16468 h 932744"/>
                <a:gd name="connsiteX38" fmla="*/ 3074670 w 9182100"/>
                <a:gd name="connsiteY38" fmla="*/ 752 h 932744"/>
                <a:gd name="connsiteX39" fmla="*/ 2858738 w 9182100"/>
                <a:gd name="connsiteY39" fmla="*/ 8753 h 932744"/>
                <a:gd name="connsiteX40" fmla="*/ 2645474 w 9182100"/>
                <a:gd name="connsiteY40" fmla="*/ 25326 h 932744"/>
                <a:gd name="connsiteX41" fmla="*/ 1810798 w 9182100"/>
                <a:gd name="connsiteY41" fmla="*/ 158010 h 932744"/>
                <a:gd name="connsiteX42" fmla="*/ 1602772 w 9182100"/>
                <a:gd name="connsiteY42" fmla="*/ 208111 h 932744"/>
                <a:gd name="connsiteX43" fmla="*/ 1548860 w 9182100"/>
                <a:gd name="connsiteY43" fmla="*/ 222780 h 932744"/>
                <a:gd name="connsiteX44" fmla="*/ 1501331 w 9182100"/>
                <a:gd name="connsiteY44" fmla="*/ 236115 h 932744"/>
                <a:gd name="connsiteX45" fmla="*/ 1411224 w 9182100"/>
                <a:gd name="connsiteY45" fmla="*/ 260880 h 932744"/>
                <a:gd name="connsiteX46" fmla="*/ 1050893 w 9182100"/>
                <a:gd name="connsiteY46" fmla="*/ 338032 h 932744"/>
                <a:gd name="connsiteX47" fmla="*/ 871252 w 9182100"/>
                <a:gd name="connsiteY47" fmla="*/ 360511 h 932744"/>
                <a:gd name="connsiteX48" fmla="*/ 781812 w 9182100"/>
                <a:gd name="connsiteY48" fmla="*/ 366512 h 932744"/>
                <a:gd name="connsiteX49" fmla="*/ 692563 w 9182100"/>
                <a:gd name="connsiteY49" fmla="*/ 369655 h 932744"/>
                <a:gd name="connsiteX50" fmla="*/ 515017 w 9182100"/>
                <a:gd name="connsiteY50" fmla="*/ 363940 h 932744"/>
                <a:gd name="connsiteX51" fmla="*/ 337661 w 9182100"/>
                <a:gd name="connsiteY51" fmla="*/ 341937 h 932744"/>
                <a:gd name="connsiteX52" fmla="*/ 156972 w 9182100"/>
                <a:gd name="connsiteY52" fmla="*/ 303456 h 932744"/>
                <a:gd name="connsiteX53" fmla="*/ 0 w 9182100"/>
                <a:gd name="connsiteY53" fmla="*/ 261642 h 932744"/>
                <a:gd name="connsiteX54" fmla="*/ 0 w 9182100"/>
                <a:gd name="connsiteY54" fmla="*/ 713412 h 932744"/>
                <a:gd name="connsiteX55" fmla="*/ 9144 w 9182100"/>
                <a:gd name="connsiteY55" fmla="*/ 717699 h 932744"/>
                <a:gd name="connsiteX56" fmla="*/ 213360 w 9182100"/>
                <a:gd name="connsiteY56" fmla="*/ 801042 h 932744"/>
                <a:gd name="connsiteX57" fmla="*/ 653510 w 9182100"/>
                <a:gd name="connsiteY57" fmla="*/ 908199 h 932744"/>
                <a:gd name="connsiteX58" fmla="*/ 1101947 w 9182100"/>
                <a:gd name="connsiteY58" fmla="*/ 930773 h 932744"/>
                <a:gd name="connsiteX59" fmla="*/ 1540002 w 9182100"/>
                <a:gd name="connsiteY59" fmla="*/ 889434 h 932744"/>
                <a:gd name="connsiteX60" fmla="*/ 1647158 w 9182100"/>
                <a:gd name="connsiteY60" fmla="*/ 871242 h 932744"/>
                <a:gd name="connsiteX61" fmla="*/ 1698117 w 9182100"/>
                <a:gd name="connsiteY61" fmla="*/ 862193 h 932744"/>
                <a:gd name="connsiteX62" fmla="*/ 1742789 w 9182100"/>
                <a:gd name="connsiteY62" fmla="*/ 854668 h 932744"/>
                <a:gd name="connsiteX63" fmla="*/ 1931003 w 9182100"/>
                <a:gd name="connsiteY63" fmla="*/ 826950 h 932744"/>
                <a:gd name="connsiteX64" fmla="*/ 2314861 w 9182100"/>
                <a:gd name="connsiteY64" fmla="*/ 783897 h 932744"/>
                <a:gd name="connsiteX65" fmla="*/ 2506885 w 9182100"/>
                <a:gd name="connsiteY65" fmla="*/ 768086 h 932744"/>
                <a:gd name="connsiteX66" fmla="*/ 2602611 w 9182100"/>
                <a:gd name="connsiteY66" fmla="*/ 762085 h 932744"/>
                <a:gd name="connsiteX67" fmla="*/ 2698052 w 9182100"/>
                <a:gd name="connsiteY67" fmla="*/ 756846 h 932744"/>
                <a:gd name="connsiteX68" fmla="*/ 2887980 w 9182100"/>
                <a:gd name="connsiteY68" fmla="*/ 750846 h 932744"/>
                <a:gd name="connsiteX69" fmla="*/ 3075813 w 9182100"/>
                <a:gd name="connsiteY69" fmla="*/ 750179 h 932744"/>
                <a:gd name="connsiteX70" fmla="*/ 3168587 w 9182100"/>
                <a:gd name="connsiteY70" fmla="*/ 752751 h 932744"/>
                <a:gd name="connsiteX71" fmla="*/ 3260408 w 9182100"/>
                <a:gd name="connsiteY71" fmla="*/ 756656 h 932744"/>
                <a:gd name="connsiteX72" fmla="*/ 3440049 w 9182100"/>
                <a:gd name="connsiteY72" fmla="*/ 771610 h 932744"/>
                <a:gd name="connsiteX73" fmla="*/ 3483864 w 9182100"/>
                <a:gd name="connsiteY73" fmla="*/ 776849 h 932744"/>
                <a:gd name="connsiteX74" fmla="*/ 3528536 w 9182100"/>
                <a:gd name="connsiteY74" fmla="*/ 782469 h 932744"/>
                <a:gd name="connsiteX75" fmla="*/ 3628549 w 9182100"/>
                <a:gd name="connsiteY75" fmla="*/ 796089 h 932744"/>
                <a:gd name="connsiteX76" fmla="*/ 3828574 w 9182100"/>
                <a:gd name="connsiteY76" fmla="*/ 823140 h 932744"/>
                <a:gd name="connsiteX77" fmla="*/ 4231196 w 9182100"/>
                <a:gd name="connsiteY77" fmla="*/ 874099 h 932744"/>
                <a:gd name="connsiteX78" fmla="*/ 4433126 w 9182100"/>
                <a:gd name="connsiteY78" fmla="*/ 897435 h 932744"/>
                <a:gd name="connsiteX79" fmla="*/ 4485990 w 9182100"/>
                <a:gd name="connsiteY79" fmla="*/ 903246 h 932744"/>
                <a:gd name="connsiteX80" fmla="*/ 4539806 w 9182100"/>
                <a:gd name="connsiteY80" fmla="*/ 908961 h 932744"/>
                <a:gd name="connsiteX81" fmla="*/ 4593908 w 9182100"/>
                <a:gd name="connsiteY81" fmla="*/ 914199 h 932744"/>
                <a:gd name="connsiteX82" fmla="*/ 4648296 w 9182100"/>
                <a:gd name="connsiteY82" fmla="*/ 918771 h 932744"/>
                <a:gd name="connsiteX83" fmla="*/ 5092446 w 9182100"/>
                <a:gd name="connsiteY83" fmla="*/ 931154 h 932744"/>
                <a:gd name="connsiteX84" fmla="*/ 5533168 w 9182100"/>
                <a:gd name="connsiteY84" fmla="*/ 891816 h 932744"/>
                <a:gd name="connsiteX85" fmla="*/ 5918169 w 9182100"/>
                <a:gd name="connsiteY85" fmla="*/ 840666 h 932744"/>
                <a:gd name="connsiteX86" fmla="*/ 6007323 w 9182100"/>
                <a:gd name="connsiteY86" fmla="*/ 833237 h 932744"/>
                <a:gd name="connsiteX87" fmla="*/ 6051709 w 9182100"/>
                <a:gd name="connsiteY87" fmla="*/ 830570 h 932744"/>
                <a:gd name="connsiteX88" fmla="*/ 6097429 w 9182100"/>
                <a:gd name="connsiteY88" fmla="*/ 828379 h 932744"/>
                <a:gd name="connsiteX89" fmla="*/ 6287834 w 9182100"/>
                <a:gd name="connsiteY89" fmla="*/ 822569 h 932744"/>
                <a:gd name="connsiteX90" fmla="*/ 6681597 w 9182100"/>
                <a:gd name="connsiteY90" fmla="*/ 821235 h 932744"/>
                <a:gd name="connsiteX91" fmla="*/ 7079647 w 9182100"/>
                <a:gd name="connsiteY91" fmla="*/ 826569 h 932744"/>
                <a:gd name="connsiteX92" fmla="*/ 7478173 w 9182100"/>
                <a:gd name="connsiteY92" fmla="*/ 836094 h 932744"/>
                <a:gd name="connsiteX93" fmla="*/ 7871937 w 9182100"/>
                <a:gd name="connsiteY93" fmla="*/ 851430 h 932744"/>
                <a:gd name="connsiteX94" fmla="*/ 7919657 w 9182100"/>
                <a:gd name="connsiteY94" fmla="*/ 854097 h 932744"/>
                <a:gd name="connsiteX95" fmla="*/ 7964901 w 9182100"/>
                <a:gd name="connsiteY95" fmla="*/ 857240 h 932744"/>
                <a:gd name="connsiteX96" fmla="*/ 8015955 w 9182100"/>
                <a:gd name="connsiteY96" fmla="*/ 861050 h 932744"/>
                <a:gd name="connsiteX97" fmla="*/ 8072247 w 9182100"/>
                <a:gd name="connsiteY97" fmla="*/ 864384 h 932744"/>
                <a:gd name="connsiteX98" fmla="*/ 8286750 w 9182100"/>
                <a:gd name="connsiteY98" fmla="*/ 868384 h 932744"/>
                <a:gd name="connsiteX99" fmla="*/ 8704040 w 9182100"/>
                <a:gd name="connsiteY99" fmla="*/ 853716 h 932744"/>
                <a:gd name="connsiteX100" fmla="*/ 9120188 w 9182100"/>
                <a:gd name="connsiteY100" fmla="*/ 814092 h 932744"/>
                <a:gd name="connsiteX101" fmla="*/ 9181909 w 9182100"/>
                <a:gd name="connsiteY101" fmla="*/ 805519 h 932744"/>
                <a:gd name="connsiteX102" fmla="*/ 9181909 w 9182100"/>
                <a:gd name="connsiteY102" fmla="*/ 396420 h 932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9182100" h="932744">
                  <a:moveTo>
                    <a:pt x="9182100" y="396420"/>
                  </a:moveTo>
                  <a:cubicBezTo>
                    <a:pt x="9156097" y="395182"/>
                    <a:pt x="9129999" y="393753"/>
                    <a:pt x="9103805" y="392229"/>
                  </a:cubicBezTo>
                  <a:cubicBezTo>
                    <a:pt x="8974169" y="384419"/>
                    <a:pt x="8843105" y="372989"/>
                    <a:pt x="8712422" y="359749"/>
                  </a:cubicBezTo>
                  <a:cubicBezTo>
                    <a:pt x="8581739" y="346319"/>
                    <a:pt x="8451056" y="331269"/>
                    <a:pt x="8322755" y="313362"/>
                  </a:cubicBezTo>
                  <a:cubicBezTo>
                    <a:pt x="8258747" y="304695"/>
                    <a:pt x="8195120" y="294979"/>
                    <a:pt x="8134826" y="283930"/>
                  </a:cubicBezTo>
                  <a:cubicBezTo>
                    <a:pt x="8119872" y="281168"/>
                    <a:pt x="8105013" y="278501"/>
                    <a:pt x="8090916" y="275643"/>
                  </a:cubicBezTo>
                  <a:lnTo>
                    <a:pt x="8069485" y="271262"/>
                  </a:lnTo>
                  <a:lnTo>
                    <a:pt x="8041862" y="266595"/>
                  </a:lnTo>
                  <a:cubicBezTo>
                    <a:pt x="8023574" y="263547"/>
                    <a:pt x="8004524" y="260213"/>
                    <a:pt x="7986903" y="257546"/>
                  </a:cubicBezTo>
                  <a:lnTo>
                    <a:pt x="7934230" y="249640"/>
                  </a:lnTo>
                  <a:cubicBezTo>
                    <a:pt x="7864221" y="239258"/>
                    <a:pt x="7795832" y="230209"/>
                    <a:pt x="7727537" y="221922"/>
                  </a:cubicBezTo>
                  <a:lnTo>
                    <a:pt x="7625239" y="209730"/>
                  </a:lnTo>
                  <a:lnTo>
                    <a:pt x="7523227" y="198110"/>
                  </a:lnTo>
                  <a:cubicBezTo>
                    <a:pt x="7387209" y="183060"/>
                    <a:pt x="7251573" y="170392"/>
                    <a:pt x="7115651" y="158010"/>
                  </a:cubicBezTo>
                  <a:cubicBezTo>
                    <a:pt x="6979730" y="146580"/>
                    <a:pt x="6843522" y="135721"/>
                    <a:pt x="6706839" y="126958"/>
                  </a:cubicBezTo>
                  <a:lnTo>
                    <a:pt x="6604064" y="120862"/>
                  </a:lnTo>
                  <a:cubicBezTo>
                    <a:pt x="6569869" y="118767"/>
                    <a:pt x="6535484" y="116862"/>
                    <a:pt x="6501003" y="115338"/>
                  </a:cubicBezTo>
                  <a:lnTo>
                    <a:pt x="6397467" y="110385"/>
                  </a:lnTo>
                  <a:lnTo>
                    <a:pt x="6293168" y="106860"/>
                  </a:lnTo>
                  <a:cubicBezTo>
                    <a:pt x="6222969" y="105146"/>
                    <a:pt x="6152769" y="103527"/>
                    <a:pt x="6079712" y="103908"/>
                  </a:cubicBezTo>
                  <a:cubicBezTo>
                    <a:pt x="6061710" y="103908"/>
                    <a:pt x="6043708" y="103812"/>
                    <a:pt x="6024563" y="104479"/>
                  </a:cubicBezTo>
                  <a:cubicBezTo>
                    <a:pt x="6005703" y="104955"/>
                    <a:pt x="5986844" y="105527"/>
                    <a:pt x="5968080" y="106479"/>
                  </a:cubicBezTo>
                  <a:cubicBezTo>
                    <a:pt x="5930456" y="108003"/>
                    <a:pt x="5893023" y="110385"/>
                    <a:pt x="5855875" y="113242"/>
                  </a:cubicBezTo>
                  <a:cubicBezTo>
                    <a:pt x="5706904" y="124577"/>
                    <a:pt x="5565934" y="145151"/>
                    <a:pt x="5439251" y="160105"/>
                  </a:cubicBezTo>
                  <a:cubicBezTo>
                    <a:pt x="5311902" y="175536"/>
                    <a:pt x="5194745" y="184680"/>
                    <a:pt x="5075396" y="186585"/>
                  </a:cubicBezTo>
                  <a:cubicBezTo>
                    <a:pt x="4956429" y="188490"/>
                    <a:pt x="4835748" y="182775"/>
                    <a:pt x="4712780" y="171249"/>
                  </a:cubicBezTo>
                  <a:lnTo>
                    <a:pt x="4666679" y="166773"/>
                  </a:lnTo>
                  <a:lnTo>
                    <a:pt x="4620292" y="161629"/>
                  </a:lnTo>
                  <a:cubicBezTo>
                    <a:pt x="4604862" y="160010"/>
                    <a:pt x="4589336" y="157914"/>
                    <a:pt x="4573810" y="156009"/>
                  </a:cubicBezTo>
                  <a:lnTo>
                    <a:pt x="4550569" y="153057"/>
                  </a:lnTo>
                  <a:lnTo>
                    <a:pt x="4538948" y="151628"/>
                  </a:lnTo>
                  <a:lnTo>
                    <a:pt x="4526566" y="149913"/>
                  </a:lnTo>
                  <a:lnTo>
                    <a:pt x="4327779" y="122862"/>
                  </a:lnTo>
                  <a:lnTo>
                    <a:pt x="3929729" y="68189"/>
                  </a:lnTo>
                  <a:lnTo>
                    <a:pt x="3729133" y="41900"/>
                  </a:lnTo>
                  <a:lnTo>
                    <a:pt x="3628930" y="28946"/>
                  </a:lnTo>
                  <a:lnTo>
                    <a:pt x="3573399" y="22278"/>
                  </a:lnTo>
                  <a:cubicBezTo>
                    <a:pt x="3554445" y="19992"/>
                    <a:pt x="3535585" y="17992"/>
                    <a:pt x="3516916" y="16468"/>
                  </a:cubicBezTo>
                  <a:cubicBezTo>
                    <a:pt x="3366611" y="2752"/>
                    <a:pt x="3219736" y="-2010"/>
                    <a:pt x="3074670" y="752"/>
                  </a:cubicBezTo>
                  <a:cubicBezTo>
                    <a:pt x="3002280" y="2181"/>
                    <a:pt x="2930176" y="4467"/>
                    <a:pt x="2858738" y="8753"/>
                  </a:cubicBezTo>
                  <a:cubicBezTo>
                    <a:pt x="2787206" y="13039"/>
                    <a:pt x="2716149" y="18754"/>
                    <a:pt x="2645474" y="25326"/>
                  </a:cubicBezTo>
                  <a:cubicBezTo>
                    <a:pt x="2362581" y="52473"/>
                    <a:pt x="2085975" y="97145"/>
                    <a:pt x="1810798" y="158010"/>
                  </a:cubicBezTo>
                  <a:cubicBezTo>
                    <a:pt x="1741837" y="173345"/>
                    <a:pt x="1673066" y="189442"/>
                    <a:pt x="1602772" y="208111"/>
                  </a:cubicBezTo>
                  <a:lnTo>
                    <a:pt x="1548860" y="222780"/>
                  </a:lnTo>
                  <a:lnTo>
                    <a:pt x="1501331" y="236115"/>
                  </a:lnTo>
                  <a:cubicBezTo>
                    <a:pt x="1471327" y="244497"/>
                    <a:pt x="1441228" y="253450"/>
                    <a:pt x="1411224" y="260880"/>
                  </a:cubicBezTo>
                  <a:cubicBezTo>
                    <a:pt x="1291209" y="293074"/>
                    <a:pt x="1170813" y="318982"/>
                    <a:pt x="1050893" y="338032"/>
                  </a:cubicBezTo>
                  <a:cubicBezTo>
                    <a:pt x="990790" y="347557"/>
                    <a:pt x="931069" y="354796"/>
                    <a:pt x="871252" y="360511"/>
                  </a:cubicBezTo>
                  <a:cubicBezTo>
                    <a:pt x="841438" y="362702"/>
                    <a:pt x="811530" y="365559"/>
                    <a:pt x="781812" y="366512"/>
                  </a:cubicBezTo>
                  <a:cubicBezTo>
                    <a:pt x="751904" y="368512"/>
                    <a:pt x="722376" y="368893"/>
                    <a:pt x="692563" y="369655"/>
                  </a:cubicBezTo>
                  <a:cubicBezTo>
                    <a:pt x="633222" y="370036"/>
                    <a:pt x="574167" y="368131"/>
                    <a:pt x="515017" y="363940"/>
                  </a:cubicBezTo>
                  <a:cubicBezTo>
                    <a:pt x="455867" y="359749"/>
                    <a:pt x="397097" y="351748"/>
                    <a:pt x="337661" y="341937"/>
                  </a:cubicBezTo>
                  <a:cubicBezTo>
                    <a:pt x="278225" y="331936"/>
                    <a:pt x="218599" y="318696"/>
                    <a:pt x="156972" y="303456"/>
                  </a:cubicBezTo>
                  <a:cubicBezTo>
                    <a:pt x="106680" y="290883"/>
                    <a:pt x="55150" y="276405"/>
                    <a:pt x="0" y="261642"/>
                  </a:cubicBezTo>
                  <a:lnTo>
                    <a:pt x="0" y="713412"/>
                  </a:lnTo>
                  <a:cubicBezTo>
                    <a:pt x="3048" y="714841"/>
                    <a:pt x="6096" y="716270"/>
                    <a:pt x="9144" y="717699"/>
                  </a:cubicBezTo>
                  <a:cubicBezTo>
                    <a:pt x="74295" y="747798"/>
                    <a:pt x="142875" y="775896"/>
                    <a:pt x="213360" y="801042"/>
                  </a:cubicBezTo>
                  <a:cubicBezTo>
                    <a:pt x="354521" y="851715"/>
                    <a:pt x="503873" y="887244"/>
                    <a:pt x="653510" y="908199"/>
                  </a:cubicBezTo>
                  <a:cubicBezTo>
                    <a:pt x="803338" y="928773"/>
                    <a:pt x="953929" y="935631"/>
                    <a:pt x="1101947" y="930773"/>
                  </a:cubicBezTo>
                  <a:cubicBezTo>
                    <a:pt x="1250252" y="926582"/>
                    <a:pt x="1396365" y="911437"/>
                    <a:pt x="1540002" y="889434"/>
                  </a:cubicBezTo>
                  <a:cubicBezTo>
                    <a:pt x="1576197" y="884386"/>
                    <a:pt x="1611535" y="877433"/>
                    <a:pt x="1647158" y="871242"/>
                  </a:cubicBezTo>
                  <a:lnTo>
                    <a:pt x="1698117" y="862193"/>
                  </a:lnTo>
                  <a:lnTo>
                    <a:pt x="1742789" y="854668"/>
                  </a:lnTo>
                  <a:cubicBezTo>
                    <a:pt x="1804035" y="845048"/>
                    <a:pt x="1867472" y="835428"/>
                    <a:pt x="1931003" y="826950"/>
                  </a:cubicBezTo>
                  <a:cubicBezTo>
                    <a:pt x="2058353" y="810282"/>
                    <a:pt x="2186750" y="795327"/>
                    <a:pt x="2314861" y="783897"/>
                  </a:cubicBezTo>
                  <a:cubicBezTo>
                    <a:pt x="2378964" y="778087"/>
                    <a:pt x="2442972" y="772467"/>
                    <a:pt x="2506885" y="768086"/>
                  </a:cubicBezTo>
                  <a:cubicBezTo>
                    <a:pt x="2538794" y="765990"/>
                    <a:pt x="2570798" y="763800"/>
                    <a:pt x="2602611" y="762085"/>
                  </a:cubicBezTo>
                  <a:cubicBezTo>
                    <a:pt x="2634520" y="760180"/>
                    <a:pt x="2666333" y="758370"/>
                    <a:pt x="2698052" y="756846"/>
                  </a:cubicBezTo>
                  <a:cubicBezTo>
                    <a:pt x="2761583" y="753894"/>
                    <a:pt x="2825020" y="751703"/>
                    <a:pt x="2887980" y="750846"/>
                  </a:cubicBezTo>
                  <a:cubicBezTo>
                    <a:pt x="2951036" y="749417"/>
                    <a:pt x="3013615" y="749322"/>
                    <a:pt x="3075813" y="750179"/>
                  </a:cubicBezTo>
                  <a:cubicBezTo>
                    <a:pt x="3106865" y="750846"/>
                    <a:pt x="3137916" y="751417"/>
                    <a:pt x="3168587" y="752751"/>
                  </a:cubicBezTo>
                  <a:cubicBezTo>
                    <a:pt x="3199448" y="753703"/>
                    <a:pt x="3229928" y="755227"/>
                    <a:pt x="3260408" y="756656"/>
                  </a:cubicBezTo>
                  <a:cubicBezTo>
                    <a:pt x="3320987" y="760466"/>
                    <a:pt x="3381470" y="764562"/>
                    <a:pt x="3440049" y="771610"/>
                  </a:cubicBezTo>
                  <a:cubicBezTo>
                    <a:pt x="3454908" y="773039"/>
                    <a:pt x="3469386" y="775039"/>
                    <a:pt x="3483864" y="776849"/>
                  </a:cubicBezTo>
                  <a:lnTo>
                    <a:pt x="3528536" y="782469"/>
                  </a:lnTo>
                  <a:lnTo>
                    <a:pt x="3628549" y="796089"/>
                  </a:lnTo>
                  <a:lnTo>
                    <a:pt x="3828574" y="823140"/>
                  </a:lnTo>
                  <a:cubicBezTo>
                    <a:pt x="3962019" y="840190"/>
                    <a:pt x="4095750" y="858573"/>
                    <a:pt x="4231196" y="874099"/>
                  </a:cubicBezTo>
                  <a:lnTo>
                    <a:pt x="4433126" y="897435"/>
                  </a:lnTo>
                  <a:lnTo>
                    <a:pt x="4485990" y="903246"/>
                  </a:lnTo>
                  <a:cubicBezTo>
                    <a:pt x="4503897" y="905151"/>
                    <a:pt x="4521708" y="907341"/>
                    <a:pt x="4539806" y="908961"/>
                  </a:cubicBezTo>
                  <a:lnTo>
                    <a:pt x="4593908" y="914199"/>
                  </a:lnTo>
                  <a:lnTo>
                    <a:pt x="4648296" y="918771"/>
                  </a:lnTo>
                  <a:cubicBezTo>
                    <a:pt x="4793456" y="930392"/>
                    <a:pt x="4942237" y="935631"/>
                    <a:pt x="5092446" y="931154"/>
                  </a:cubicBezTo>
                  <a:cubicBezTo>
                    <a:pt x="5242274" y="927249"/>
                    <a:pt x="5393627" y="911437"/>
                    <a:pt x="5533168" y="891816"/>
                  </a:cubicBezTo>
                  <a:cubicBezTo>
                    <a:pt x="5673471" y="872289"/>
                    <a:pt x="5798820" y="851906"/>
                    <a:pt x="5918169" y="840666"/>
                  </a:cubicBezTo>
                  <a:cubicBezTo>
                    <a:pt x="5948077" y="837809"/>
                    <a:pt x="5977795" y="835237"/>
                    <a:pt x="6007323" y="833237"/>
                  </a:cubicBezTo>
                  <a:cubicBezTo>
                    <a:pt x="6022086" y="832094"/>
                    <a:pt x="6036945" y="831332"/>
                    <a:pt x="6051709" y="830570"/>
                  </a:cubicBezTo>
                  <a:lnTo>
                    <a:pt x="6097429" y="828379"/>
                  </a:lnTo>
                  <a:cubicBezTo>
                    <a:pt x="6158960" y="825236"/>
                    <a:pt x="6223445" y="823807"/>
                    <a:pt x="6287834" y="822569"/>
                  </a:cubicBezTo>
                  <a:cubicBezTo>
                    <a:pt x="6417374" y="820664"/>
                    <a:pt x="6549485" y="820188"/>
                    <a:pt x="6681597" y="821235"/>
                  </a:cubicBezTo>
                  <a:cubicBezTo>
                    <a:pt x="6813899" y="822378"/>
                    <a:pt x="6946773" y="823617"/>
                    <a:pt x="7079647" y="826569"/>
                  </a:cubicBezTo>
                  <a:cubicBezTo>
                    <a:pt x="7212520" y="828951"/>
                    <a:pt x="7345585" y="831903"/>
                    <a:pt x="7478173" y="836094"/>
                  </a:cubicBezTo>
                  <a:cubicBezTo>
                    <a:pt x="7610475" y="839714"/>
                    <a:pt x="7743539" y="844953"/>
                    <a:pt x="7871937" y="851430"/>
                  </a:cubicBezTo>
                  <a:lnTo>
                    <a:pt x="7919657" y="854097"/>
                  </a:lnTo>
                  <a:cubicBezTo>
                    <a:pt x="7935564" y="854954"/>
                    <a:pt x="7949756" y="856192"/>
                    <a:pt x="7964901" y="857240"/>
                  </a:cubicBezTo>
                  <a:lnTo>
                    <a:pt x="8015955" y="861050"/>
                  </a:lnTo>
                  <a:cubicBezTo>
                    <a:pt x="8035195" y="862383"/>
                    <a:pt x="8053769" y="863622"/>
                    <a:pt x="8072247" y="864384"/>
                  </a:cubicBezTo>
                  <a:cubicBezTo>
                    <a:pt x="8145780" y="867527"/>
                    <a:pt x="8216456" y="868479"/>
                    <a:pt x="8286750" y="868384"/>
                  </a:cubicBezTo>
                  <a:cubicBezTo>
                    <a:pt x="8427148" y="867527"/>
                    <a:pt x="8565452" y="862574"/>
                    <a:pt x="8704040" y="853716"/>
                  </a:cubicBezTo>
                  <a:cubicBezTo>
                    <a:pt x="8842534" y="844762"/>
                    <a:pt x="8980741" y="832284"/>
                    <a:pt x="9120188" y="814092"/>
                  </a:cubicBezTo>
                  <a:cubicBezTo>
                    <a:pt x="9140761" y="811425"/>
                    <a:pt x="9161336" y="808567"/>
                    <a:pt x="9181909" y="805519"/>
                  </a:cubicBezTo>
                  <a:lnTo>
                    <a:pt x="9181909" y="39642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385A18E1-CBE3-4BBD-B1B7-CDBCA685E0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199381"/>
              <a:ext cx="12188952" cy="902694"/>
            </a:xfrm>
            <a:custGeom>
              <a:avLst/>
              <a:gdLst>
                <a:gd name="connsiteX0" fmla="*/ 9182100 w 9182100"/>
                <a:gd name="connsiteY0" fmla="*/ 351088 h 765639"/>
                <a:gd name="connsiteX1" fmla="*/ 9178480 w 9182100"/>
                <a:gd name="connsiteY1" fmla="*/ 350993 h 765639"/>
                <a:gd name="connsiteX2" fmla="*/ 8783955 w 9182100"/>
                <a:gd name="connsiteY2" fmla="*/ 327561 h 765639"/>
                <a:gd name="connsiteX3" fmla="*/ 8390763 w 9182100"/>
                <a:gd name="connsiteY3" fmla="*/ 288795 h 765639"/>
                <a:gd name="connsiteX4" fmla="*/ 8199502 w 9182100"/>
                <a:gd name="connsiteY4" fmla="*/ 262601 h 765639"/>
                <a:gd name="connsiteX5" fmla="*/ 8153972 w 9182100"/>
                <a:gd name="connsiteY5" fmla="*/ 254886 h 765639"/>
                <a:gd name="connsiteX6" fmla="*/ 8131588 w 9182100"/>
                <a:gd name="connsiteY6" fmla="*/ 250790 h 765639"/>
                <a:gd name="connsiteX7" fmla="*/ 8104632 w 9182100"/>
                <a:gd name="connsiteY7" fmla="*/ 246504 h 765639"/>
                <a:gd name="connsiteX8" fmla="*/ 8050911 w 9182100"/>
                <a:gd name="connsiteY8" fmla="*/ 238217 h 765639"/>
                <a:gd name="connsiteX9" fmla="*/ 7998810 w 9182100"/>
                <a:gd name="connsiteY9" fmla="*/ 230978 h 765639"/>
                <a:gd name="connsiteX10" fmla="*/ 7589902 w 9182100"/>
                <a:gd name="connsiteY10" fmla="*/ 183925 h 765639"/>
                <a:gd name="connsiteX11" fmla="*/ 7183469 w 9182100"/>
                <a:gd name="connsiteY11" fmla="*/ 147634 h 765639"/>
                <a:gd name="connsiteX12" fmla="*/ 6775990 w 9182100"/>
                <a:gd name="connsiteY12" fmla="*/ 119821 h 765639"/>
                <a:gd name="connsiteX13" fmla="*/ 6364795 w 9182100"/>
                <a:gd name="connsiteY13" fmla="*/ 102391 h 765639"/>
                <a:gd name="connsiteX14" fmla="*/ 6154293 w 9182100"/>
                <a:gd name="connsiteY14" fmla="*/ 100581 h 765639"/>
                <a:gd name="connsiteX15" fmla="*/ 6100287 w 9182100"/>
                <a:gd name="connsiteY15" fmla="*/ 101343 h 765639"/>
                <a:gd name="connsiteX16" fmla="*/ 6045327 w 9182100"/>
                <a:gd name="connsiteY16" fmla="*/ 103438 h 765639"/>
                <a:gd name="connsiteX17" fmla="*/ 5935980 w 9182100"/>
                <a:gd name="connsiteY17" fmla="*/ 110296 h 765639"/>
                <a:gd name="connsiteX18" fmla="*/ 5523357 w 9182100"/>
                <a:gd name="connsiteY18" fmla="*/ 157635 h 765639"/>
                <a:gd name="connsiteX19" fmla="*/ 5149882 w 9182100"/>
                <a:gd name="connsiteY19" fmla="*/ 185639 h 765639"/>
                <a:gd name="connsiteX20" fmla="*/ 4777073 w 9182100"/>
                <a:gd name="connsiteY20" fmla="*/ 170685 h 765639"/>
                <a:gd name="connsiteX21" fmla="*/ 4729925 w 9182100"/>
                <a:gd name="connsiteY21" fmla="*/ 166208 h 765639"/>
                <a:gd name="connsiteX22" fmla="*/ 4682585 w 9182100"/>
                <a:gd name="connsiteY22" fmla="*/ 161064 h 765639"/>
                <a:gd name="connsiteX23" fmla="*/ 4635151 w 9182100"/>
                <a:gd name="connsiteY23" fmla="*/ 155445 h 765639"/>
                <a:gd name="connsiteX24" fmla="*/ 4611434 w 9182100"/>
                <a:gd name="connsiteY24" fmla="*/ 152492 h 765639"/>
                <a:gd name="connsiteX25" fmla="*/ 4587145 w 9182100"/>
                <a:gd name="connsiteY25" fmla="*/ 149349 h 765639"/>
                <a:gd name="connsiteX26" fmla="*/ 4387977 w 9182100"/>
                <a:gd name="connsiteY26" fmla="*/ 122774 h 765639"/>
                <a:gd name="connsiteX27" fmla="*/ 3989356 w 9182100"/>
                <a:gd name="connsiteY27" fmla="*/ 68577 h 765639"/>
                <a:gd name="connsiteX28" fmla="*/ 3789140 w 9182100"/>
                <a:gd name="connsiteY28" fmla="*/ 42192 h 765639"/>
                <a:gd name="connsiteX29" fmla="*/ 3689033 w 9182100"/>
                <a:gd name="connsiteY29" fmla="*/ 29143 h 765639"/>
                <a:gd name="connsiteX30" fmla="*/ 3634835 w 9182100"/>
                <a:gd name="connsiteY30" fmla="*/ 22571 h 765639"/>
                <a:gd name="connsiteX31" fmla="*/ 3579876 w 9182100"/>
                <a:gd name="connsiteY31" fmla="*/ 16856 h 765639"/>
                <a:gd name="connsiteX32" fmla="*/ 3147441 w 9182100"/>
                <a:gd name="connsiteY32" fmla="*/ 473 h 765639"/>
                <a:gd name="connsiteX33" fmla="*/ 2724722 w 9182100"/>
                <a:gd name="connsiteY33" fmla="*/ 22857 h 765639"/>
                <a:gd name="connsiteX34" fmla="*/ 1898428 w 9182100"/>
                <a:gd name="connsiteY34" fmla="*/ 147730 h 765639"/>
                <a:gd name="connsiteX35" fmla="*/ 1692878 w 9182100"/>
                <a:gd name="connsiteY35" fmla="*/ 195069 h 765639"/>
                <a:gd name="connsiteX36" fmla="*/ 1640205 w 9182100"/>
                <a:gd name="connsiteY36" fmla="*/ 208785 h 765639"/>
                <a:gd name="connsiteX37" fmla="*/ 1592294 w 9182100"/>
                <a:gd name="connsiteY37" fmla="*/ 221643 h 765639"/>
                <a:gd name="connsiteX38" fmla="*/ 1500092 w 9182100"/>
                <a:gd name="connsiteY38" fmla="*/ 245551 h 765639"/>
                <a:gd name="connsiteX39" fmla="*/ 1130046 w 9182100"/>
                <a:gd name="connsiteY39" fmla="*/ 318227 h 765639"/>
                <a:gd name="connsiteX40" fmla="*/ 944880 w 9182100"/>
                <a:gd name="connsiteY40" fmla="*/ 337658 h 765639"/>
                <a:gd name="connsiteX41" fmla="*/ 852583 w 9182100"/>
                <a:gd name="connsiteY41" fmla="*/ 341944 h 765639"/>
                <a:gd name="connsiteX42" fmla="*/ 760476 w 9182100"/>
                <a:gd name="connsiteY42" fmla="*/ 343087 h 765639"/>
                <a:gd name="connsiteX43" fmla="*/ 577215 w 9182100"/>
                <a:gd name="connsiteY43" fmla="*/ 332800 h 765639"/>
                <a:gd name="connsiteX44" fmla="*/ 394907 w 9182100"/>
                <a:gd name="connsiteY44" fmla="*/ 305463 h 765639"/>
                <a:gd name="connsiteX45" fmla="*/ 211265 w 9182100"/>
                <a:gd name="connsiteY45" fmla="*/ 261363 h 765639"/>
                <a:gd name="connsiteX46" fmla="*/ 17526 w 9182100"/>
                <a:gd name="connsiteY46" fmla="*/ 204880 h 765639"/>
                <a:gd name="connsiteX47" fmla="*/ 0 w 9182100"/>
                <a:gd name="connsiteY47" fmla="*/ 199927 h 765639"/>
                <a:gd name="connsiteX48" fmla="*/ 0 w 9182100"/>
                <a:gd name="connsiteY48" fmla="*/ 526920 h 765639"/>
                <a:gd name="connsiteX49" fmla="*/ 100298 w 9182100"/>
                <a:gd name="connsiteY49" fmla="*/ 571973 h 765639"/>
                <a:gd name="connsiteX50" fmla="*/ 301562 w 9182100"/>
                <a:gd name="connsiteY50" fmla="*/ 649697 h 765639"/>
                <a:gd name="connsiteX51" fmla="*/ 731044 w 9182100"/>
                <a:gd name="connsiteY51" fmla="*/ 746947 h 765639"/>
                <a:gd name="connsiteX52" fmla="*/ 1168241 w 9182100"/>
                <a:gd name="connsiteY52" fmla="*/ 762759 h 765639"/>
                <a:gd name="connsiteX53" fmla="*/ 1596581 w 9182100"/>
                <a:gd name="connsiteY53" fmla="*/ 716944 h 765639"/>
                <a:gd name="connsiteX54" fmla="*/ 1701641 w 9182100"/>
                <a:gd name="connsiteY54" fmla="*/ 697894 h 765639"/>
                <a:gd name="connsiteX55" fmla="*/ 1752124 w 9182100"/>
                <a:gd name="connsiteY55" fmla="*/ 688273 h 765639"/>
                <a:gd name="connsiteX56" fmla="*/ 1797939 w 9182100"/>
                <a:gd name="connsiteY56" fmla="*/ 679891 h 765639"/>
                <a:gd name="connsiteX57" fmla="*/ 1988630 w 9182100"/>
                <a:gd name="connsiteY57" fmla="*/ 649316 h 765639"/>
                <a:gd name="connsiteX58" fmla="*/ 2376297 w 9182100"/>
                <a:gd name="connsiteY58" fmla="*/ 601691 h 765639"/>
                <a:gd name="connsiteX59" fmla="*/ 2570416 w 9182100"/>
                <a:gd name="connsiteY59" fmla="*/ 584165 h 765639"/>
                <a:gd name="connsiteX60" fmla="*/ 2764155 w 9182100"/>
                <a:gd name="connsiteY60" fmla="*/ 571497 h 765639"/>
                <a:gd name="connsiteX61" fmla="*/ 2956941 w 9182100"/>
                <a:gd name="connsiteY61" fmla="*/ 564163 h 765639"/>
                <a:gd name="connsiteX62" fmla="*/ 3148298 w 9182100"/>
                <a:gd name="connsiteY62" fmla="*/ 562639 h 765639"/>
                <a:gd name="connsiteX63" fmla="*/ 3337274 w 9182100"/>
                <a:gd name="connsiteY63" fmla="*/ 568544 h 765639"/>
                <a:gd name="connsiteX64" fmla="*/ 3522345 w 9182100"/>
                <a:gd name="connsiteY64" fmla="*/ 583308 h 765639"/>
                <a:gd name="connsiteX65" fmla="*/ 3567779 w 9182100"/>
                <a:gd name="connsiteY65" fmla="*/ 588642 h 765639"/>
                <a:gd name="connsiteX66" fmla="*/ 3613785 w 9182100"/>
                <a:gd name="connsiteY66" fmla="*/ 594357 h 765639"/>
                <a:gd name="connsiteX67" fmla="*/ 3713798 w 9182100"/>
                <a:gd name="connsiteY67" fmla="*/ 607882 h 765639"/>
                <a:gd name="connsiteX68" fmla="*/ 3913823 w 9182100"/>
                <a:gd name="connsiteY68" fmla="*/ 634838 h 765639"/>
                <a:gd name="connsiteX69" fmla="*/ 4315873 w 9182100"/>
                <a:gd name="connsiteY69" fmla="*/ 686273 h 765639"/>
                <a:gd name="connsiteX70" fmla="*/ 4517422 w 9182100"/>
                <a:gd name="connsiteY70" fmla="*/ 710086 h 765639"/>
                <a:gd name="connsiteX71" fmla="*/ 4728972 w 9182100"/>
                <a:gd name="connsiteY71" fmla="*/ 731422 h 765639"/>
                <a:gd name="connsiteX72" fmla="*/ 5162931 w 9182100"/>
                <a:gd name="connsiteY72" fmla="*/ 744185 h 765639"/>
                <a:gd name="connsiteX73" fmla="*/ 5594033 w 9182100"/>
                <a:gd name="connsiteY73" fmla="*/ 706466 h 765639"/>
                <a:gd name="connsiteX74" fmla="*/ 5982939 w 9182100"/>
                <a:gd name="connsiteY74" fmla="*/ 655793 h 765639"/>
                <a:gd name="connsiteX75" fmla="*/ 6075045 w 9182100"/>
                <a:gd name="connsiteY75" fmla="*/ 648459 h 765639"/>
                <a:gd name="connsiteX76" fmla="*/ 6167819 w 9182100"/>
                <a:gd name="connsiteY76" fmla="*/ 643887 h 765639"/>
                <a:gd name="connsiteX77" fmla="*/ 6361081 w 9182100"/>
                <a:gd name="connsiteY77" fmla="*/ 639124 h 765639"/>
                <a:gd name="connsiteX78" fmla="*/ 6757321 w 9182100"/>
                <a:gd name="connsiteY78" fmla="*/ 640458 h 765639"/>
                <a:gd name="connsiteX79" fmla="*/ 7156704 w 9182100"/>
                <a:gd name="connsiteY79" fmla="*/ 649030 h 765639"/>
                <a:gd name="connsiteX80" fmla="*/ 7556373 w 9182100"/>
                <a:gd name="connsiteY80" fmla="*/ 662365 h 765639"/>
                <a:gd name="connsiteX81" fmla="*/ 7952328 w 9182100"/>
                <a:gd name="connsiteY81" fmla="*/ 682177 h 765639"/>
                <a:gd name="connsiteX82" fmla="*/ 8000714 w 9182100"/>
                <a:gd name="connsiteY82" fmla="*/ 685511 h 765639"/>
                <a:gd name="connsiteX83" fmla="*/ 8047196 w 9182100"/>
                <a:gd name="connsiteY83" fmla="*/ 689416 h 765639"/>
                <a:gd name="connsiteX84" fmla="*/ 8097965 w 9182100"/>
                <a:gd name="connsiteY84" fmla="*/ 693893 h 765639"/>
                <a:gd name="connsiteX85" fmla="*/ 8152733 w 9182100"/>
                <a:gd name="connsiteY85" fmla="*/ 697894 h 765639"/>
                <a:gd name="connsiteX86" fmla="*/ 8363903 w 9182100"/>
                <a:gd name="connsiteY86" fmla="*/ 705133 h 765639"/>
                <a:gd name="connsiteX87" fmla="*/ 8777764 w 9182100"/>
                <a:gd name="connsiteY87" fmla="*/ 698084 h 765639"/>
                <a:gd name="connsiteX88" fmla="*/ 9182005 w 9182100"/>
                <a:gd name="connsiteY88" fmla="*/ 668366 h 765639"/>
                <a:gd name="connsiteX89" fmla="*/ 9182005 w 9182100"/>
                <a:gd name="connsiteY89" fmla="*/ 351088 h 76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9182100" h="765639">
                  <a:moveTo>
                    <a:pt x="9182100" y="351088"/>
                  </a:moveTo>
                  <a:cubicBezTo>
                    <a:pt x="9180862" y="351088"/>
                    <a:pt x="9179719" y="350993"/>
                    <a:pt x="9178480" y="350993"/>
                  </a:cubicBezTo>
                  <a:cubicBezTo>
                    <a:pt x="9047607" y="346421"/>
                    <a:pt x="8915591" y="337944"/>
                    <a:pt x="8783955" y="327561"/>
                  </a:cubicBezTo>
                  <a:cubicBezTo>
                    <a:pt x="8652320" y="316894"/>
                    <a:pt x="8520589" y="304416"/>
                    <a:pt x="8390763" y="288795"/>
                  </a:cubicBezTo>
                  <a:cubicBezTo>
                    <a:pt x="8325898" y="281175"/>
                    <a:pt x="8261509" y="272602"/>
                    <a:pt x="8199502" y="262601"/>
                  </a:cubicBezTo>
                  <a:cubicBezTo>
                    <a:pt x="8184070" y="260029"/>
                    <a:pt x="8168831" y="257553"/>
                    <a:pt x="8153972" y="254886"/>
                  </a:cubicBezTo>
                  <a:lnTo>
                    <a:pt x="8131588" y="250790"/>
                  </a:lnTo>
                  <a:lnTo>
                    <a:pt x="8104632" y="246504"/>
                  </a:lnTo>
                  <a:cubicBezTo>
                    <a:pt x="8086725" y="243741"/>
                    <a:pt x="8068247" y="240598"/>
                    <a:pt x="8050911" y="238217"/>
                  </a:cubicBezTo>
                  <a:lnTo>
                    <a:pt x="7998810" y="230978"/>
                  </a:lnTo>
                  <a:cubicBezTo>
                    <a:pt x="7860697" y="212023"/>
                    <a:pt x="7725633" y="198021"/>
                    <a:pt x="7589902" y="183925"/>
                  </a:cubicBezTo>
                  <a:cubicBezTo>
                    <a:pt x="7454360" y="170304"/>
                    <a:pt x="7319010" y="158779"/>
                    <a:pt x="7183469" y="147634"/>
                  </a:cubicBezTo>
                  <a:cubicBezTo>
                    <a:pt x="7047929" y="137252"/>
                    <a:pt x="6912198" y="127632"/>
                    <a:pt x="6775990" y="119821"/>
                  </a:cubicBezTo>
                  <a:cubicBezTo>
                    <a:pt x="6639592" y="112582"/>
                    <a:pt x="6503194" y="105439"/>
                    <a:pt x="6364795" y="102391"/>
                  </a:cubicBezTo>
                  <a:cubicBezTo>
                    <a:pt x="6295263" y="101057"/>
                    <a:pt x="6225826" y="99819"/>
                    <a:pt x="6154293" y="100581"/>
                  </a:cubicBezTo>
                  <a:cubicBezTo>
                    <a:pt x="6136577" y="100581"/>
                    <a:pt x="6118860" y="100581"/>
                    <a:pt x="6100287" y="101343"/>
                  </a:cubicBezTo>
                  <a:cubicBezTo>
                    <a:pt x="6081903" y="101819"/>
                    <a:pt x="6063615" y="102486"/>
                    <a:pt x="6045327" y="103438"/>
                  </a:cubicBezTo>
                  <a:cubicBezTo>
                    <a:pt x="6008656" y="104962"/>
                    <a:pt x="5972175" y="107439"/>
                    <a:pt x="5935980" y="110296"/>
                  </a:cubicBezTo>
                  <a:cubicBezTo>
                    <a:pt x="5790724" y="121631"/>
                    <a:pt x="5651659" y="142110"/>
                    <a:pt x="5523357" y="157635"/>
                  </a:cubicBezTo>
                  <a:cubicBezTo>
                    <a:pt x="5394484" y="173542"/>
                    <a:pt x="5273040" y="183543"/>
                    <a:pt x="5149882" y="185639"/>
                  </a:cubicBezTo>
                  <a:cubicBezTo>
                    <a:pt x="5027010" y="187925"/>
                    <a:pt x="4902803" y="182210"/>
                    <a:pt x="4777073" y="170685"/>
                  </a:cubicBezTo>
                  <a:lnTo>
                    <a:pt x="4729925" y="166208"/>
                  </a:lnTo>
                  <a:lnTo>
                    <a:pt x="4682585" y="161064"/>
                  </a:lnTo>
                  <a:cubicBezTo>
                    <a:pt x="4666869" y="159445"/>
                    <a:pt x="4650963" y="157350"/>
                    <a:pt x="4635151" y="155445"/>
                  </a:cubicBezTo>
                  <a:lnTo>
                    <a:pt x="4611434" y="152492"/>
                  </a:lnTo>
                  <a:cubicBezTo>
                    <a:pt x="4603623" y="151539"/>
                    <a:pt x="4595622" y="150587"/>
                    <a:pt x="4587145" y="149349"/>
                  </a:cubicBezTo>
                  <a:lnTo>
                    <a:pt x="4387977" y="122774"/>
                  </a:lnTo>
                  <a:lnTo>
                    <a:pt x="3989356" y="68577"/>
                  </a:lnTo>
                  <a:lnTo>
                    <a:pt x="3789140" y="42192"/>
                  </a:lnTo>
                  <a:lnTo>
                    <a:pt x="3689033" y="29143"/>
                  </a:lnTo>
                  <a:lnTo>
                    <a:pt x="3634835" y="22571"/>
                  </a:lnTo>
                  <a:cubicBezTo>
                    <a:pt x="3616452" y="20285"/>
                    <a:pt x="3598069" y="18380"/>
                    <a:pt x="3579876" y="16856"/>
                  </a:cubicBezTo>
                  <a:cubicBezTo>
                    <a:pt x="3433667" y="3140"/>
                    <a:pt x="3289840" y="-1622"/>
                    <a:pt x="3147441" y="473"/>
                  </a:cubicBezTo>
                  <a:cubicBezTo>
                    <a:pt x="3005138" y="2283"/>
                    <a:pt x="2864263" y="10188"/>
                    <a:pt x="2724722" y="22857"/>
                  </a:cubicBezTo>
                  <a:cubicBezTo>
                    <a:pt x="2445353" y="48098"/>
                    <a:pt x="2171129" y="90198"/>
                    <a:pt x="1898428" y="147730"/>
                  </a:cubicBezTo>
                  <a:cubicBezTo>
                    <a:pt x="1830134" y="162208"/>
                    <a:pt x="1762030" y="177448"/>
                    <a:pt x="1692878" y="195069"/>
                  </a:cubicBezTo>
                  <a:lnTo>
                    <a:pt x="1640205" y="208785"/>
                  </a:lnTo>
                  <a:lnTo>
                    <a:pt x="1592294" y="221643"/>
                  </a:lnTo>
                  <a:cubicBezTo>
                    <a:pt x="1561624" y="229740"/>
                    <a:pt x="1530858" y="238503"/>
                    <a:pt x="1500092" y="245551"/>
                  </a:cubicBezTo>
                  <a:cubicBezTo>
                    <a:pt x="1377125" y="276412"/>
                    <a:pt x="1253490" y="300987"/>
                    <a:pt x="1130046" y="318227"/>
                  </a:cubicBezTo>
                  <a:cubicBezTo>
                    <a:pt x="1068229" y="326895"/>
                    <a:pt x="1006602" y="333086"/>
                    <a:pt x="944880" y="337658"/>
                  </a:cubicBezTo>
                  <a:cubicBezTo>
                    <a:pt x="914114" y="339277"/>
                    <a:pt x="883253" y="341563"/>
                    <a:pt x="852583" y="341944"/>
                  </a:cubicBezTo>
                  <a:cubicBezTo>
                    <a:pt x="821817" y="343278"/>
                    <a:pt x="791147" y="342992"/>
                    <a:pt x="760476" y="343087"/>
                  </a:cubicBezTo>
                  <a:cubicBezTo>
                    <a:pt x="699230" y="342135"/>
                    <a:pt x="638175" y="338706"/>
                    <a:pt x="577215" y="332800"/>
                  </a:cubicBezTo>
                  <a:cubicBezTo>
                    <a:pt x="516255" y="326895"/>
                    <a:pt x="455771" y="317179"/>
                    <a:pt x="394907" y="305463"/>
                  </a:cubicBezTo>
                  <a:cubicBezTo>
                    <a:pt x="334137" y="293557"/>
                    <a:pt x="273368" y="278412"/>
                    <a:pt x="211265" y="261363"/>
                  </a:cubicBezTo>
                  <a:cubicBezTo>
                    <a:pt x="149066" y="244123"/>
                    <a:pt x="85820" y="224310"/>
                    <a:pt x="17526" y="204880"/>
                  </a:cubicBezTo>
                  <a:cubicBezTo>
                    <a:pt x="11716" y="203165"/>
                    <a:pt x="5906" y="201546"/>
                    <a:pt x="0" y="199927"/>
                  </a:cubicBezTo>
                  <a:lnTo>
                    <a:pt x="0" y="526920"/>
                  </a:lnTo>
                  <a:cubicBezTo>
                    <a:pt x="32576" y="541874"/>
                    <a:pt x="66104" y="557114"/>
                    <a:pt x="100298" y="571973"/>
                  </a:cubicBezTo>
                  <a:cubicBezTo>
                    <a:pt x="164973" y="600167"/>
                    <a:pt x="232410" y="626456"/>
                    <a:pt x="301562" y="649697"/>
                  </a:cubicBezTo>
                  <a:cubicBezTo>
                    <a:pt x="439865" y="696655"/>
                    <a:pt x="585216" y="728754"/>
                    <a:pt x="731044" y="746947"/>
                  </a:cubicBezTo>
                  <a:cubicBezTo>
                    <a:pt x="876967" y="764664"/>
                    <a:pt x="1023652" y="769426"/>
                    <a:pt x="1168241" y="762759"/>
                  </a:cubicBezTo>
                  <a:cubicBezTo>
                    <a:pt x="1313021" y="756663"/>
                    <a:pt x="1455896" y="740185"/>
                    <a:pt x="1596581" y="716944"/>
                  </a:cubicBezTo>
                  <a:cubicBezTo>
                    <a:pt x="1632014" y="711610"/>
                    <a:pt x="1666685" y="704371"/>
                    <a:pt x="1701641" y="697894"/>
                  </a:cubicBezTo>
                  <a:lnTo>
                    <a:pt x="1752124" y="688273"/>
                  </a:lnTo>
                  <a:lnTo>
                    <a:pt x="1797939" y="679891"/>
                  </a:lnTo>
                  <a:cubicBezTo>
                    <a:pt x="1860328" y="669128"/>
                    <a:pt x="1924431" y="658746"/>
                    <a:pt x="1988630" y="649316"/>
                  </a:cubicBezTo>
                  <a:cubicBezTo>
                    <a:pt x="2117217" y="630838"/>
                    <a:pt x="2246852" y="614645"/>
                    <a:pt x="2376297" y="601691"/>
                  </a:cubicBezTo>
                  <a:cubicBezTo>
                    <a:pt x="2441067" y="595214"/>
                    <a:pt x="2505742" y="589118"/>
                    <a:pt x="2570416" y="584165"/>
                  </a:cubicBezTo>
                  <a:cubicBezTo>
                    <a:pt x="2635091" y="579402"/>
                    <a:pt x="2699671" y="574831"/>
                    <a:pt x="2764155" y="571497"/>
                  </a:cubicBezTo>
                  <a:cubicBezTo>
                    <a:pt x="2828639" y="568068"/>
                    <a:pt x="2892933" y="565401"/>
                    <a:pt x="2956941" y="564163"/>
                  </a:cubicBezTo>
                  <a:cubicBezTo>
                    <a:pt x="3021045" y="562353"/>
                    <a:pt x="3084766" y="561972"/>
                    <a:pt x="3148298" y="562639"/>
                  </a:cubicBezTo>
                  <a:cubicBezTo>
                    <a:pt x="3211735" y="563305"/>
                    <a:pt x="3274695" y="565591"/>
                    <a:pt x="3337274" y="568544"/>
                  </a:cubicBezTo>
                  <a:cubicBezTo>
                    <a:pt x="3399568" y="572259"/>
                    <a:pt x="3461671" y="576259"/>
                    <a:pt x="3522345" y="583308"/>
                  </a:cubicBezTo>
                  <a:cubicBezTo>
                    <a:pt x="3537680" y="584737"/>
                    <a:pt x="3552730" y="586737"/>
                    <a:pt x="3567779" y="588642"/>
                  </a:cubicBezTo>
                  <a:lnTo>
                    <a:pt x="3613785" y="594357"/>
                  </a:lnTo>
                  <a:lnTo>
                    <a:pt x="3713798" y="607882"/>
                  </a:lnTo>
                  <a:lnTo>
                    <a:pt x="3913823" y="634838"/>
                  </a:lnTo>
                  <a:cubicBezTo>
                    <a:pt x="4047268" y="652078"/>
                    <a:pt x="4180904" y="670366"/>
                    <a:pt x="4315873" y="686273"/>
                  </a:cubicBezTo>
                  <a:lnTo>
                    <a:pt x="4517422" y="710086"/>
                  </a:lnTo>
                  <a:cubicBezTo>
                    <a:pt x="4586573" y="717896"/>
                    <a:pt x="4657916" y="725992"/>
                    <a:pt x="4728972" y="731422"/>
                  </a:cubicBezTo>
                  <a:cubicBezTo>
                    <a:pt x="4871371" y="743042"/>
                    <a:pt x="5016627" y="748376"/>
                    <a:pt x="5162931" y="744185"/>
                  </a:cubicBezTo>
                  <a:cubicBezTo>
                    <a:pt x="5308949" y="740566"/>
                    <a:pt x="5456111" y="725611"/>
                    <a:pt x="5594033" y="706466"/>
                  </a:cubicBezTo>
                  <a:cubicBezTo>
                    <a:pt x="5732621" y="687511"/>
                    <a:pt x="5859876" y="667033"/>
                    <a:pt x="5982939" y="655793"/>
                  </a:cubicBezTo>
                  <a:cubicBezTo>
                    <a:pt x="6013799" y="652936"/>
                    <a:pt x="6044375" y="650364"/>
                    <a:pt x="6075045" y="648459"/>
                  </a:cubicBezTo>
                  <a:cubicBezTo>
                    <a:pt x="6105906" y="646363"/>
                    <a:pt x="6135529" y="645125"/>
                    <a:pt x="6167819" y="643887"/>
                  </a:cubicBezTo>
                  <a:cubicBezTo>
                    <a:pt x="6230779" y="641125"/>
                    <a:pt x="6295930" y="640077"/>
                    <a:pt x="6361081" y="639124"/>
                  </a:cubicBezTo>
                  <a:cubicBezTo>
                    <a:pt x="6491955" y="637981"/>
                    <a:pt x="6624638" y="638553"/>
                    <a:pt x="6757321" y="640458"/>
                  </a:cubicBezTo>
                  <a:cubicBezTo>
                    <a:pt x="6890195" y="642553"/>
                    <a:pt x="7023449" y="645030"/>
                    <a:pt x="7156704" y="649030"/>
                  </a:cubicBezTo>
                  <a:cubicBezTo>
                    <a:pt x="7289959" y="652650"/>
                    <a:pt x="7423404" y="656841"/>
                    <a:pt x="7556373" y="662365"/>
                  </a:cubicBezTo>
                  <a:cubicBezTo>
                    <a:pt x="7689152" y="667509"/>
                    <a:pt x="7822502" y="673986"/>
                    <a:pt x="7952328" y="682177"/>
                  </a:cubicBezTo>
                  <a:lnTo>
                    <a:pt x="8000714" y="685511"/>
                  </a:lnTo>
                  <a:cubicBezTo>
                    <a:pt x="8016811" y="686654"/>
                    <a:pt x="8031670" y="688178"/>
                    <a:pt x="8047196" y="689416"/>
                  </a:cubicBezTo>
                  <a:lnTo>
                    <a:pt x="8097965" y="693893"/>
                  </a:lnTo>
                  <a:cubicBezTo>
                    <a:pt x="8116539" y="695417"/>
                    <a:pt x="8134731" y="696846"/>
                    <a:pt x="8152733" y="697894"/>
                  </a:cubicBezTo>
                  <a:cubicBezTo>
                    <a:pt x="8224647" y="701989"/>
                    <a:pt x="8294465" y="704085"/>
                    <a:pt x="8363903" y="705133"/>
                  </a:cubicBezTo>
                  <a:cubicBezTo>
                    <a:pt x="8502777" y="706657"/>
                    <a:pt x="8640223" y="704180"/>
                    <a:pt x="8777764" y="698084"/>
                  </a:cubicBezTo>
                  <a:cubicBezTo>
                    <a:pt x="8912352" y="692083"/>
                    <a:pt x="9046845" y="682749"/>
                    <a:pt x="9182005" y="668366"/>
                  </a:cubicBezTo>
                  <a:lnTo>
                    <a:pt x="9182005" y="351088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33EDCAA-1D6C-4710-9DA1-C7FC946D8EE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501488"/>
              <a:ext cx="12188952" cy="641669"/>
            </a:xfrm>
            <a:custGeom>
              <a:avLst/>
              <a:gdLst>
                <a:gd name="connsiteX0" fmla="*/ 9182100 w 9182100"/>
                <a:gd name="connsiteY0" fmla="*/ 154189 h 544245"/>
                <a:gd name="connsiteX1" fmla="*/ 9047702 w 9182100"/>
                <a:gd name="connsiteY1" fmla="*/ 162762 h 544245"/>
                <a:gd name="connsiteX2" fmla="*/ 8652224 w 9182100"/>
                <a:gd name="connsiteY2" fmla="*/ 178287 h 544245"/>
                <a:gd name="connsiteX3" fmla="*/ 8255603 w 9182100"/>
                <a:gd name="connsiteY3" fmla="*/ 161047 h 544245"/>
                <a:gd name="connsiteX4" fmla="*/ 8060722 w 9182100"/>
                <a:gd name="connsiteY4" fmla="*/ 140854 h 544245"/>
                <a:gd name="connsiteX5" fmla="*/ 8013478 w 9182100"/>
                <a:gd name="connsiteY5" fmla="*/ 134187 h 544245"/>
                <a:gd name="connsiteX6" fmla="*/ 7990428 w 9182100"/>
                <a:gd name="connsiteY6" fmla="*/ 130567 h 544245"/>
                <a:gd name="connsiteX7" fmla="*/ 7964139 w 9182100"/>
                <a:gd name="connsiteY7" fmla="*/ 126853 h 544245"/>
                <a:gd name="connsiteX8" fmla="*/ 7911656 w 9182100"/>
                <a:gd name="connsiteY8" fmla="*/ 119518 h 544245"/>
                <a:gd name="connsiteX9" fmla="*/ 7860220 w 9182100"/>
                <a:gd name="connsiteY9" fmla="*/ 113232 h 544245"/>
                <a:gd name="connsiteX10" fmla="*/ 7453884 w 9182100"/>
                <a:gd name="connsiteY10" fmla="*/ 70369 h 544245"/>
                <a:gd name="connsiteX11" fmla="*/ 7048976 w 9182100"/>
                <a:gd name="connsiteY11" fmla="*/ 36556 h 544245"/>
                <a:gd name="connsiteX12" fmla="*/ 6846285 w 9182100"/>
                <a:gd name="connsiteY12" fmla="*/ 22649 h 544245"/>
                <a:gd name="connsiteX13" fmla="*/ 6643212 w 9182100"/>
                <a:gd name="connsiteY13" fmla="*/ 11600 h 544245"/>
                <a:gd name="connsiteX14" fmla="*/ 6541485 w 9182100"/>
                <a:gd name="connsiteY14" fmla="*/ 7314 h 544245"/>
                <a:gd name="connsiteX15" fmla="*/ 6439567 w 9182100"/>
                <a:gd name="connsiteY15" fmla="*/ 3885 h 544245"/>
                <a:gd name="connsiteX16" fmla="*/ 6337459 w 9182100"/>
                <a:gd name="connsiteY16" fmla="*/ 1313 h 544245"/>
                <a:gd name="connsiteX17" fmla="*/ 6234970 w 9182100"/>
                <a:gd name="connsiteY17" fmla="*/ 75 h 544245"/>
                <a:gd name="connsiteX18" fmla="*/ 6027802 w 9182100"/>
                <a:gd name="connsiteY18" fmla="*/ 2265 h 544245"/>
                <a:gd name="connsiteX19" fmla="*/ 5921978 w 9182100"/>
                <a:gd name="connsiteY19" fmla="*/ 6552 h 544245"/>
                <a:gd name="connsiteX20" fmla="*/ 5815965 w 9182100"/>
                <a:gd name="connsiteY20" fmla="*/ 14362 h 544245"/>
                <a:gd name="connsiteX21" fmla="*/ 5408390 w 9182100"/>
                <a:gd name="connsiteY21" fmla="*/ 67036 h 544245"/>
                <a:gd name="connsiteX22" fmla="*/ 5023866 w 9182100"/>
                <a:gd name="connsiteY22" fmla="*/ 103992 h 544245"/>
                <a:gd name="connsiteX23" fmla="*/ 4831556 w 9182100"/>
                <a:gd name="connsiteY23" fmla="*/ 106374 h 544245"/>
                <a:gd name="connsiteX24" fmla="*/ 4637723 w 9182100"/>
                <a:gd name="connsiteY24" fmla="*/ 98754 h 544245"/>
                <a:gd name="connsiteX25" fmla="*/ 4442460 w 9182100"/>
                <a:gd name="connsiteY25" fmla="*/ 83038 h 544245"/>
                <a:gd name="connsiteX26" fmla="*/ 4341686 w 9182100"/>
                <a:gd name="connsiteY26" fmla="*/ 77227 h 544245"/>
                <a:gd name="connsiteX27" fmla="*/ 4241006 w 9182100"/>
                <a:gd name="connsiteY27" fmla="*/ 71989 h 544245"/>
                <a:gd name="connsiteX28" fmla="*/ 3836956 w 9182100"/>
                <a:gd name="connsiteY28" fmla="*/ 54177 h 544245"/>
                <a:gd name="connsiteX29" fmla="*/ 3634549 w 9182100"/>
                <a:gd name="connsiteY29" fmla="*/ 45414 h 544245"/>
                <a:gd name="connsiteX30" fmla="*/ 3533394 w 9182100"/>
                <a:gd name="connsiteY30" fmla="*/ 40461 h 544245"/>
                <a:gd name="connsiteX31" fmla="*/ 3481959 w 9182100"/>
                <a:gd name="connsiteY31" fmla="*/ 37889 h 544245"/>
                <a:gd name="connsiteX32" fmla="*/ 3430238 w 9182100"/>
                <a:gd name="connsiteY32" fmla="*/ 35889 h 544245"/>
                <a:gd name="connsiteX33" fmla="*/ 3020473 w 9182100"/>
                <a:gd name="connsiteY33" fmla="*/ 37603 h 544245"/>
                <a:gd name="connsiteX34" fmla="*/ 2614422 w 9182100"/>
                <a:gd name="connsiteY34" fmla="*/ 56844 h 544245"/>
                <a:gd name="connsiteX35" fmla="*/ 2208657 w 9182100"/>
                <a:gd name="connsiteY35" fmla="*/ 81609 h 544245"/>
                <a:gd name="connsiteX36" fmla="*/ 1800606 w 9182100"/>
                <a:gd name="connsiteY36" fmla="*/ 107612 h 544245"/>
                <a:gd name="connsiteX37" fmla="*/ 1594676 w 9182100"/>
                <a:gd name="connsiteY37" fmla="*/ 124948 h 544245"/>
                <a:gd name="connsiteX38" fmla="*/ 1491996 w 9182100"/>
                <a:gd name="connsiteY38" fmla="*/ 136568 h 544245"/>
                <a:gd name="connsiteX39" fmla="*/ 1442942 w 9182100"/>
                <a:gd name="connsiteY39" fmla="*/ 141902 h 544245"/>
                <a:gd name="connsiteX40" fmla="*/ 1418463 w 9182100"/>
                <a:gd name="connsiteY40" fmla="*/ 144664 h 544245"/>
                <a:gd name="connsiteX41" fmla="*/ 1393984 w 9182100"/>
                <a:gd name="connsiteY41" fmla="*/ 146855 h 544245"/>
                <a:gd name="connsiteX42" fmla="*/ 1006697 w 9182100"/>
                <a:gd name="connsiteY42" fmla="*/ 169810 h 544245"/>
                <a:gd name="connsiteX43" fmla="*/ 816864 w 9182100"/>
                <a:gd name="connsiteY43" fmla="*/ 170953 h 544245"/>
                <a:gd name="connsiteX44" fmla="*/ 769906 w 9182100"/>
                <a:gd name="connsiteY44" fmla="*/ 169715 h 544245"/>
                <a:gd name="connsiteX45" fmla="*/ 723043 w 9182100"/>
                <a:gd name="connsiteY45" fmla="*/ 168096 h 544245"/>
                <a:gd name="connsiteX46" fmla="*/ 676370 w 9182100"/>
                <a:gd name="connsiteY46" fmla="*/ 166286 h 544245"/>
                <a:gd name="connsiteX47" fmla="*/ 629888 w 9182100"/>
                <a:gd name="connsiteY47" fmla="*/ 163333 h 544245"/>
                <a:gd name="connsiteX48" fmla="*/ 445484 w 9182100"/>
                <a:gd name="connsiteY48" fmla="*/ 146093 h 544245"/>
                <a:gd name="connsiteX49" fmla="*/ 263366 w 9182100"/>
                <a:gd name="connsiteY49" fmla="*/ 115232 h 544245"/>
                <a:gd name="connsiteX50" fmla="*/ 81439 w 9182100"/>
                <a:gd name="connsiteY50" fmla="*/ 70369 h 544245"/>
                <a:gd name="connsiteX51" fmla="*/ 35338 w 9182100"/>
                <a:gd name="connsiteY51" fmla="*/ 57034 h 544245"/>
                <a:gd name="connsiteX52" fmla="*/ 0 w 9182100"/>
                <a:gd name="connsiteY52" fmla="*/ 46652 h 544245"/>
                <a:gd name="connsiteX53" fmla="*/ 0 w 9182100"/>
                <a:gd name="connsiteY53" fmla="*/ 426795 h 544245"/>
                <a:gd name="connsiteX54" fmla="*/ 178594 w 9182100"/>
                <a:gd name="connsiteY54" fmla="*/ 479658 h 544245"/>
                <a:gd name="connsiteX55" fmla="*/ 610457 w 9182100"/>
                <a:gd name="connsiteY55" fmla="*/ 542619 h 544245"/>
                <a:gd name="connsiteX56" fmla="*/ 826865 w 9182100"/>
                <a:gd name="connsiteY56" fmla="*/ 539666 h 544245"/>
                <a:gd name="connsiteX57" fmla="*/ 1039654 w 9182100"/>
                <a:gd name="connsiteY57" fmla="*/ 515187 h 544245"/>
                <a:gd name="connsiteX58" fmla="*/ 1449705 w 9182100"/>
                <a:gd name="connsiteY58" fmla="*/ 415270 h 544245"/>
                <a:gd name="connsiteX59" fmla="*/ 1548765 w 9182100"/>
                <a:gd name="connsiteY59" fmla="*/ 382123 h 544245"/>
                <a:gd name="connsiteX60" fmla="*/ 1642872 w 9182100"/>
                <a:gd name="connsiteY60" fmla="*/ 349261 h 544245"/>
                <a:gd name="connsiteX61" fmla="*/ 1832991 w 9182100"/>
                <a:gd name="connsiteY61" fmla="*/ 289158 h 544245"/>
                <a:gd name="connsiteX62" fmla="*/ 2222754 w 9182100"/>
                <a:gd name="connsiteY62" fmla="*/ 193623 h 544245"/>
                <a:gd name="connsiteX63" fmla="*/ 2620137 w 9182100"/>
                <a:gd name="connsiteY63" fmla="*/ 138378 h 544245"/>
                <a:gd name="connsiteX64" fmla="*/ 3020473 w 9182100"/>
                <a:gd name="connsiteY64" fmla="*/ 127234 h 544245"/>
                <a:gd name="connsiteX65" fmla="*/ 3219736 w 9182100"/>
                <a:gd name="connsiteY65" fmla="*/ 139807 h 544245"/>
                <a:gd name="connsiteX66" fmla="*/ 3318605 w 9182100"/>
                <a:gd name="connsiteY66" fmla="*/ 151713 h 544245"/>
                <a:gd name="connsiteX67" fmla="*/ 3367754 w 9182100"/>
                <a:gd name="connsiteY67" fmla="*/ 158666 h 544245"/>
                <a:gd name="connsiteX68" fmla="*/ 3416618 w 9182100"/>
                <a:gd name="connsiteY68" fmla="*/ 166858 h 544245"/>
                <a:gd name="connsiteX69" fmla="*/ 3465195 w 9182100"/>
                <a:gd name="connsiteY69" fmla="*/ 176097 h 544245"/>
                <a:gd name="connsiteX70" fmla="*/ 3513868 w 9182100"/>
                <a:gd name="connsiteY70" fmla="*/ 185908 h 544245"/>
                <a:gd name="connsiteX71" fmla="*/ 3612737 w 9182100"/>
                <a:gd name="connsiteY71" fmla="*/ 207625 h 544245"/>
                <a:gd name="connsiteX72" fmla="*/ 3810381 w 9182100"/>
                <a:gd name="connsiteY72" fmla="*/ 252106 h 544245"/>
                <a:gd name="connsiteX73" fmla="*/ 4206621 w 9182100"/>
                <a:gd name="connsiteY73" fmla="*/ 339736 h 544245"/>
                <a:gd name="connsiteX74" fmla="*/ 4306062 w 9182100"/>
                <a:gd name="connsiteY74" fmla="*/ 359834 h 544245"/>
                <a:gd name="connsiteX75" fmla="*/ 4405503 w 9182100"/>
                <a:gd name="connsiteY75" fmla="*/ 378979 h 544245"/>
                <a:gd name="connsiteX76" fmla="*/ 4611529 w 9182100"/>
                <a:gd name="connsiteY76" fmla="*/ 405745 h 544245"/>
                <a:gd name="connsiteX77" fmla="*/ 5031677 w 9182100"/>
                <a:gd name="connsiteY77" fmla="*/ 427462 h 544245"/>
                <a:gd name="connsiteX78" fmla="*/ 5243227 w 9182100"/>
                <a:gd name="connsiteY78" fmla="*/ 418699 h 544245"/>
                <a:gd name="connsiteX79" fmla="*/ 5451062 w 9182100"/>
                <a:gd name="connsiteY79" fmla="*/ 398029 h 544245"/>
                <a:gd name="connsiteX80" fmla="*/ 5844635 w 9182100"/>
                <a:gd name="connsiteY80" fmla="*/ 353071 h 544245"/>
                <a:gd name="connsiteX81" fmla="*/ 5939981 w 9182100"/>
                <a:gd name="connsiteY81" fmla="*/ 346975 h 544245"/>
                <a:gd name="connsiteX82" fmla="*/ 6035898 w 9182100"/>
                <a:gd name="connsiteY82" fmla="*/ 344118 h 544245"/>
                <a:gd name="connsiteX83" fmla="*/ 6232303 w 9182100"/>
                <a:gd name="connsiteY83" fmla="*/ 343642 h 544245"/>
                <a:gd name="connsiteX84" fmla="*/ 6630924 w 9182100"/>
                <a:gd name="connsiteY84" fmla="*/ 351071 h 544245"/>
                <a:gd name="connsiteX85" fmla="*/ 6831140 w 9182100"/>
                <a:gd name="connsiteY85" fmla="*/ 356596 h 544245"/>
                <a:gd name="connsiteX86" fmla="*/ 7031545 w 9182100"/>
                <a:gd name="connsiteY86" fmla="*/ 362501 h 544245"/>
                <a:gd name="connsiteX87" fmla="*/ 7432262 w 9182100"/>
                <a:gd name="connsiteY87" fmla="*/ 378408 h 544245"/>
                <a:gd name="connsiteX88" fmla="*/ 7830312 w 9182100"/>
                <a:gd name="connsiteY88" fmla="*/ 402506 h 544245"/>
                <a:gd name="connsiteX89" fmla="*/ 7879270 w 9182100"/>
                <a:gd name="connsiteY89" fmla="*/ 406792 h 544245"/>
                <a:gd name="connsiteX90" fmla="*/ 7926895 w 9182100"/>
                <a:gd name="connsiteY90" fmla="*/ 411745 h 544245"/>
                <a:gd name="connsiteX91" fmla="*/ 7977569 w 9182100"/>
                <a:gd name="connsiteY91" fmla="*/ 417175 h 544245"/>
                <a:gd name="connsiteX92" fmla="*/ 8030623 w 9182100"/>
                <a:gd name="connsiteY92" fmla="*/ 422127 h 544245"/>
                <a:gd name="connsiteX93" fmla="*/ 8237982 w 9182100"/>
                <a:gd name="connsiteY93" fmla="*/ 435177 h 544245"/>
                <a:gd name="connsiteX94" fmla="*/ 8647748 w 9182100"/>
                <a:gd name="connsiteY94" fmla="*/ 449464 h 544245"/>
                <a:gd name="connsiteX95" fmla="*/ 8852821 w 9182100"/>
                <a:gd name="connsiteY95" fmla="*/ 456132 h 544245"/>
                <a:gd name="connsiteX96" fmla="*/ 8955786 w 9182100"/>
                <a:gd name="connsiteY96" fmla="*/ 458132 h 544245"/>
                <a:gd name="connsiteX97" fmla="*/ 9059227 w 9182100"/>
                <a:gd name="connsiteY97" fmla="*/ 457751 h 544245"/>
                <a:gd name="connsiteX98" fmla="*/ 9182005 w 9182100"/>
                <a:gd name="connsiteY98" fmla="*/ 452512 h 544245"/>
                <a:gd name="connsiteX99" fmla="*/ 9182005 w 9182100"/>
                <a:gd name="connsiteY99" fmla="*/ 154189 h 544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9182100" h="544245">
                  <a:moveTo>
                    <a:pt x="9182100" y="154189"/>
                  </a:moveTo>
                  <a:cubicBezTo>
                    <a:pt x="9137618" y="157142"/>
                    <a:pt x="9092851" y="159904"/>
                    <a:pt x="9047702" y="162762"/>
                  </a:cubicBezTo>
                  <a:cubicBezTo>
                    <a:pt x="8917114" y="170668"/>
                    <a:pt x="8784717" y="178002"/>
                    <a:pt x="8652224" y="178287"/>
                  </a:cubicBezTo>
                  <a:cubicBezTo>
                    <a:pt x="8519732" y="178764"/>
                    <a:pt x="8387049" y="171239"/>
                    <a:pt x="8255603" y="161047"/>
                  </a:cubicBezTo>
                  <a:cubicBezTo>
                    <a:pt x="8189881" y="155904"/>
                    <a:pt x="8124539" y="149236"/>
                    <a:pt x="8060722" y="140854"/>
                  </a:cubicBezTo>
                  <a:cubicBezTo>
                    <a:pt x="8044815" y="138759"/>
                    <a:pt x="8029099" y="136473"/>
                    <a:pt x="8013478" y="134187"/>
                  </a:cubicBezTo>
                  <a:lnTo>
                    <a:pt x="7990428" y="130567"/>
                  </a:lnTo>
                  <a:lnTo>
                    <a:pt x="7964139" y="126853"/>
                  </a:lnTo>
                  <a:cubicBezTo>
                    <a:pt x="7946708" y="124376"/>
                    <a:pt x="7928896" y="121709"/>
                    <a:pt x="7911656" y="119518"/>
                  </a:cubicBezTo>
                  <a:lnTo>
                    <a:pt x="7860220" y="113232"/>
                  </a:lnTo>
                  <a:cubicBezTo>
                    <a:pt x="7723728" y="96277"/>
                    <a:pt x="7589044" y="83038"/>
                    <a:pt x="7453884" y="70369"/>
                  </a:cubicBezTo>
                  <a:cubicBezTo>
                    <a:pt x="7318915" y="57701"/>
                    <a:pt x="7184041" y="46366"/>
                    <a:pt x="7048976" y="36556"/>
                  </a:cubicBezTo>
                  <a:cubicBezTo>
                    <a:pt x="6981444" y="31793"/>
                    <a:pt x="6913912" y="26840"/>
                    <a:pt x="6846285" y="22649"/>
                  </a:cubicBezTo>
                  <a:cubicBezTo>
                    <a:pt x="6778657" y="18553"/>
                    <a:pt x="6710934" y="14934"/>
                    <a:pt x="6643212" y="11600"/>
                  </a:cubicBezTo>
                  <a:lnTo>
                    <a:pt x="6541485" y="7314"/>
                  </a:lnTo>
                  <a:cubicBezTo>
                    <a:pt x="6507576" y="5790"/>
                    <a:pt x="6473667" y="4647"/>
                    <a:pt x="6439567" y="3885"/>
                  </a:cubicBezTo>
                  <a:lnTo>
                    <a:pt x="6337459" y="1313"/>
                  </a:lnTo>
                  <a:lnTo>
                    <a:pt x="6234970" y="75"/>
                  </a:lnTo>
                  <a:cubicBezTo>
                    <a:pt x="6166295" y="-116"/>
                    <a:pt x="6097715" y="-116"/>
                    <a:pt x="6027802" y="2265"/>
                  </a:cubicBezTo>
                  <a:cubicBezTo>
                    <a:pt x="5993320" y="3123"/>
                    <a:pt x="5957412" y="4456"/>
                    <a:pt x="5921978" y="6552"/>
                  </a:cubicBezTo>
                  <a:cubicBezTo>
                    <a:pt x="5886546" y="8552"/>
                    <a:pt x="5851112" y="11124"/>
                    <a:pt x="5815965" y="14362"/>
                  </a:cubicBezTo>
                  <a:cubicBezTo>
                    <a:pt x="5674995" y="27126"/>
                    <a:pt x="5538597" y="48938"/>
                    <a:pt x="5408390" y="67036"/>
                  </a:cubicBezTo>
                  <a:cubicBezTo>
                    <a:pt x="5277993" y="85514"/>
                    <a:pt x="5151692" y="99039"/>
                    <a:pt x="5023866" y="103992"/>
                  </a:cubicBezTo>
                  <a:cubicBezTo>
                    <a:pt x="4960049" y="106660"/>
                    <a:pt x="4895946" y="107231"/>
                    <a:pt x="4831556" y="106374"/>
                  </a:cubicBezTo>
                  <a:cubicBezTo>
                    <a:pt x="4767167" y="105231"/>
                    <a:pt x="4702588" y="102468"/>
                    <a:pt x="4637723" y="98754"/>
                  </a:cubicBezTo>
                  <a:cubicBezTo>
                    <a:pt x="4572762" y="95230"/>
                    <a:pt x="4507992" y="88848"/>
                    <a:pt x="4442460" y="83038"/>
                  </a:cubicBezTo>
                  <a:cubicBezTo>
                    <a:pt x="4408837" y="80752"/>
                    <a:pt x="4375214" y="79228"/>
                    <a:pt x="4341686" y="77227"/>
                  </a:cubicBezTo>
                  <a:cubicBezTo>
                    <a:pt x="4308158" y="75227"/>
                    <a:pt x="4274534" y="73417"/>
                    <a:pt x="4241006" y="71989"/>
                  </a:cubicBezTo>
                  <a:cubicBezTo>
                    <a:pt x="4106895" y="65131"/>
                    <a:pt x="3971925" y="59797"/>
                    <a:pt x="3836956" y="54177"/>
                  </a:cubicBezTo>
                  <a:lnTo>
                    <a:pt x="3634549" y="45414"/>
                  </a:lnTo>
                  <a:lnTo>
                    <a:pt x="3533394" y="40461"/>
                  </a:lnTo>
                  <a:lnTo>
                    <a:pt x="3481959" y="37889"/>
                  </a:lnTo>
                  <a:cubicBezTo>
                    <a:pt x="3464719" y="37127"/>
                    <a:pt x="3447479" y="36079"/>
                    <a:pt x="3430238" y="35889"/>
                  </a:cubicBezTo>
                  <a:cubicBezTo>
                    <a:pt x="3292602" y="31126"/>
                    <a:pt x="3156299" y="33603"/>
                    <a:pt x="3020473" y="37603"/>
                  </a:cubicBezTo>
                  <a:cubicBezTo>
                    <a:pt x="2884741" y="41985"/>
                    <a:pt x="2749487" y="48843"/>
                    <a:pt x="2614422" y="56844"/>
                  </a:cubicBezTo>
                  <a:lnTo>
                    <a:pt x="2208657" y="81609"/>
                  </a:lnTo>
                  <a:cubicBezTo>
                    <a:pt x="2073116" y="89991"/>
                    <a:pt x="1937195" y="97515"/>
                    <a:pt x="1800606" y="107612"/>
                  </a:cubicBezTo>
                  <a:cubicBezTo>
                    <a:pt x="1732217" y="112184"/>
                    <a:pt x="1663827" y="117804"/>
                    <a:pt x="1594676" y="124948"/>
                  </a:cubicBezTo>
                  <a:lnTo>
                    <a:pt x="1491996" y="136568"/>
                  </a:lnTo>
                  <a:lnTo>
                    <a:pt x="1442942" y="141902"/>
                  </a:lnTo>
                  <a:lnTo>
                    <a:pt x="1418463" y="144664"/>
                  </a:lnTo>
                  <a:lnTo>
                    <a:pt x="1393984" y="146855"/>
                  </a:lnTo>
                  <a:cubicBezTo>
                    <a:pt x="1263491" y="159142"/>
                    <a:pt x="1134142" y="166667"/>
                    <a:pt x="1006697" y="169810"/>
                  </a:cubicBezTo>
                  <a:cubicBezTo>
                    <a:pt x="942975" y="172001"/>
                    <a:pt x="879729" y="171239"/>
                    <a:pt x="816864" y="170953"/>
                  </a:cubicBezTo>
                  <a:lnTo>
                    <a:pt x="769906" y="169715"/>
                  </a:lnTo>
                  <a:cubicBezTo>
                    <a:pt x="754285" y="169525"/>
                    <a:pt x="738569" y="169048"/>
                    <a:pt x="723043" y="168096"/>
                  </a:cubicBezTo>
                  <a:lnTo>
                    <a:pt x="676370" y="166286"/>
                  </a:lnTo>
                  <a:cubicBezTo>
                    <a:pt x="660845" y="165238"/>
                    <a:pt x="645414" y="164095"/>
                    <a:pt x="629888" y="163333"/>
                  </a:cubicBezTo>
                  <a:cubicBezTo>
                    <a:pt x="568071" y="159047"/>
                    <a:pt x="506540" y="154094"/>
                    <a:pt x="445484" y="146093"/>
                  </a:cubicBezTo>
                  <a:cubicBezTo>
                    <a:pt x="384524" y="137997"/>
                    <a:pt x="323850" y="128091"/>
                    <a:pt x="263366" y="115232"/>
                  </a:cubicBezTo>
                  <a:cubicBezTo>
                    <a:pt x="202787" y="102850"/>
                    <a:pt x="142589" y="87419"/>
                    <a:pt x="81439" y="70369"/>
                  </a:cubicBezTo>
                  <a:cubicBezTo>
                    <a:pt x="66199" y="66178"/>
                    <a:pt x="50864" y="61702"/>
                    <a:pt x="35338" y="57034"/>
                  </a:cubicBezTo>
                  <a:lnTo>
                    <a:pt x="0" y="46652"/>
                  </a:lnTo>
                  <a:lnTo>
                    <a:pt x="0" y="426795"/>
                  </a:lnTo>
                  <a:cubicBezTo>
                    <a:pt x="58198" y="446416"/>
                    <a:pt x="117920" y="464323"/>
                    <a:pt x="178594" y="479658"/>
                  </a:cubicBezTo>
                  <a:cubicBezTo>
                    <a:pt x="319850" y="514901"/>
                    <a:pt x="465582" y="537094"/>
                    <a:pt x="610457" y="542619"/>
                  </a:cubicBezTo>
                  <a:cubicBezTo>
                    <a:pt x="682943" y="545953"/>
                    <a:pt x="755142" y="543762"/>
                    <a:pt x="826865" y="539666"/>
                  </a:cubicBezTo>
                  <a:cubicBezTo>
                    <a:pt x="898398" y="534523"/>
                    <a:pt x="969645" y="526903"/>
                    <a:pt x="1039654" y="515187"/>
                  </a:cubicBezTo>
                  <a:cubicBezTo>
                    <a:pt x="1180052" y="492517"/>
                    <a:pt x="1316736" y="457751"/>
                    <a:pt x="1449705" y="415270"/>
                  </a:cubicBezTo>
                  <a:cubicBezTo>
                    <a:pt x="1483138" y="405364"/>
                    <a:pt x="1515809" y="393172"/>
                    <a:pt x="1548765" y="382123"/>
                  </a:cubicBezTo>
                  <a:lnTo>
                    <a:pt x="1642872" y="349261"/>
                  </a:lnTo>
                  <a:cubicBezTo>
                    <a:pt x="1705261" y="328211"/>
                    <a:pt x="1768983" y="308208"/>
                    <a:pt x="1832991" y="289158"/>
                  </a:cubicBezTo>
                  <a:cubicBezTo>
                    <a:pt x="1961198" y="251821"/>
                    <a:pt x="2091404" y="219435"/>
                    <a:pt x="2222754" y="193623"/>
                  </a:cubicBezTo>
                  <a:cubicBezTo>
                    <a:pt x="2354199" y="168382"/>
                    <a:pt x="2486882" y="149332"/>
                    <a:pt x="2620137" y="138378"/>
                  </a:cubicBezTo>
                  <a:cubicBezTo>
                    <a:pt x="2753392" y="127424"/>
                    <a:pt x="2887123" y="122947"/>
                    <a:pt x="3020473" y="127234"/>
                  </a:cubicBezTo>
                  <a:cubicBezTo>
                    <a:pt x="3087148" y="129043"/>
                    <a:pt x="3153632" y="133711"/>
                    <a:pt x="3219736" y="139807"/>
                  </a:cubicBezTo>
                  <a:cubicBezTo>
                    <a:pt x="3252788" y="143426"/>
                    <a:pt x="3285839" y="146760"/>
                    <a:pt x="3318605" y="151713"/>
                  </a:cubicBezTo>
                  <a:lnTo>
                    <a:pt x="3367754" y="158666"/>
                  </a:lnTo>
                  <a:cubicBezTo>
                    <a:pt x="3384042" y="161238"/>
                    <a:pt x="3400330" y="164000"/>
                    <a:pt x="3416618" y="166858"/>
                  </a:cubicBezTo>
                  <a:cubicBezTo>
                    <a:pt x="3432905" y="169525"/>
                    <a:pt x="3449003" y="172954"/>
                    <a:pt x="3465195" y="176097"/>
                  </a:cubicBezTo>
                  <a:cubicBezTo>
                    <a:pt x="3481483" y="179431"/>
                    <a:pt x="3497199" y="182288"/>
                    <a:pt x="3513868" y="185908"/>
                  </a:cubicBezTo>
                  <a:lnTo>
                    <a:pt x="3612737" y="207625"/>
                  </a:lnTo>
                  <a:lnTo>
                    <a:pt x="3810381" y="252106"/>
                  </a:lnTo>
                  <a:cubicBezTo>
                    <a:pt x="3942112" y="282015"/>
                    <a:pt x="4073843" y="312590"/>
                    <a:pt x="4206621" y="339736"/>
                  </a:cubicBezTo>
                  <a:cubicBezTo>
                    <a:pt x="4239768" y="346785"/>
                    <a:pt x="4272915" y="353452"/>
                    <a:pt x="4306062" y="359834"/>
                  </a:cubicBezTo>
                  <a:cubicBezTo>
                    <a:pt x="4339209" y="366216"/>
                    <a:pt x="4372356" y="372979"/>
                    <a:pt x="4405503" y="378979"/>
                  </a:cubicBezTo>
                  <a:cubicBezTo>
                    <a:pt x="4473416" y="389266"/>
                    <a:pt x="4542378" y="398410"/>
                    <a:pt x="4611529" y="405745"/>
                  </a:cubicBezTo>
                  <a:cubicBezTo>
                    <a:pt x="4749832" y="420794"/>
                    <a:pt x="4890326" y="428795"/>
                    <a:pt x="5031677" y="427462"/>
                  </a:cubicBezTo>
                  <a:cubicBezTo>
                    <a:pt x="5102352" y="426985"/>
                    <a:pt x="5173028" y="423747"/>
                    <a:pt x="5243227" y="418699"/>
                  </a:cubicBezTo>
                  <a:cubicBezTo>
                    <a:pt x="5313427" y="413650"/>
                    <a:pt x="5382959" y="406030"/>
                    <a:pt x="5451062" y="398029"/>
                  </a:cubicBezTo>
                  <a:cubicBezTo>
                    <a:pt x="5587651" y="381551"/>
                    <a:pt x="5717381" y="362501"/>
                    <a:pt x="5844635" y="353071"/>
                  </a:cubicBezTo>
                  <a:cubicBezTo>
                    <a:pt x="5876544" y="350690"/>
                    <a:pt x="5908262" y="348404"/>
                    <a:pt x="5939981" y="346975"/>
                  </a:cubicBezTo>
                  <a:cubicBezTo>
                    <a:pt x="5971794" y="345356"/>
                    <a:pt x="6003036" y="344308"/>
                    <a:pt x="6035898" y="344118"/>
                  </a:cubicBezTo>
                  <a:cubicBezTo>
                    <a:pt x="6100477" y="343070"/>
                    <a:pt x="6166390" y="343356"/>
                    <a:pt x="6232303" y="343642"/>
                  </a:cubicBezTo>
                  <a:cubicBezTo>
                    <a:pt x="6364415" y="344880"/>
                    <a:pt x="6497669" y="347833"/>
                    <a:pt x="6630924" y="351071"/>
                  </a:cubicBezTo>
                  <a:lnTo>
                    <a:pt x="6831140" y="356596"/>
                  </a:lnTo>
                  <a:lnTo>
                    <a:pt x="7031545" y="362501"/>
                  </a:lnTo>
                  <a:cubicBezTo>
                    <a:pt x="7165086" y="367454"/>
                    <a:pt x="7298818" y="371835"/>
                    <a:pt x="7432262" y="378408"/>
                  </a:cubicBezTo>
                  <a:cubicBezTo>
                    <a:pt x="7565518" y="384790"/>
                    <a:pt x="7699153" y="392124"/>
                    <a:pt x="7830312" y="402506"/>
                  </a:cubicBezTo>
                  <a:lnTo>
                    <a:pt x="7879270" y="406792"/>
                  </a:lnTo>
                  <a:lnTo>
                    <a:pt x="7926895" y="411745"/>
                  </a:lnTo>
                  <a:lnTo>
                    <a:pt x="7977569" y="417175"/>
                  </a:lnTo>
                  <a:cubicBezTo>
                    <a:pt x="7995380" y="418984"/>
                    <a:pt x="8013097" y="420699"/>
                    <a:pt x="8030623" y="422127"/>
                  </a:cubicBezTo>
                  <a:cubicBezTo>
                    <a:pt x="8100632" y="427843"/>
                    <a:pt x="8169402" y="431748"/>
                    <a:pt x="8237982" y="435177"/>
                  </a:cubicBezTo>
                  <a:cubicBezTo>
                    <a:pt x="8375047" y="442035"/>
                    <a:pt x="8511254" y="444511"/>
                    <a:pt x="8647748" y="449464"/>
                  </a:cubicBezTo>
                  <a:cubicBezTo>
                    <a:pt x="8715946" y="451750"/>
                    <a:pt x="8784336" y="454513"/>
                    <a:pt x="8852821" y="456132"/>
                  </a:cubicBezTo>
                  <a:cubicBezTo>
                    <a:pt x="8887111" y="456989"/>
                    <a:pt x="8921401" y="457751"/>
                    <a:pt x="8955786" y="458132"/>
                  </a:cubicBezTo>
                  <a:cubicBezTo>
                    <a:pt x="8990171" y="458323"/>
                    <a:pt x="9024651" y="458227"/>
                    <a:pt x="9059227" y="457751"/>
                  </a:cubicBezTo>
                  <a:cubicBezTo>
                    <a:pt x="9099995" y="456989"/>
                    <a:pt x="9140857" y="455275"/>
                    <a:pt x="9182005" y="452512"/>
                  </a:cubicBezTo>
                  <a:lnTo>
                    <a:pt x="9182005" y="154189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 useBgFill="1">
          <p:nvSpPr>
            <p:cNvPr id="21" name="Freeform: Shape 19">
              <a:extLst>
                <a:ext uri="{FF2B5EF4-FFF2-40B4-BE49-F238E27FC236}">
                  <a16:creationId xmlns:a16="http://schemas.microsoft.com/office/drawing/2014/main" id="{3916FBF2-1CC9-460D-A42B-FB77E515ECC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614750"/>
              <a:ext cx="12188952" cy="1201528"/>
            </a:xfrm>
            <a:custGeom>
              <a:avLst/>
              <a:gdLst>
                <a:gd name="connsiteX0" fmla="*/ 0 w 9182100"/>
                <a:gd name="connsiteY0" fmla="*/ 1019102 h 1019102"/>
                <a:gd name="connsiteX1" fmla="*/ 9182100 w 9182100"/>
                <a:gd name="connsiteY1" fmla="*/ 1019102 h 1019102"/>
                <a:gd name="connsiteX2" fmla="*/ 9182100 w 9182100"/>
                <a:gd name="connsiteY2" fmla="*/ 273009 h 1019102"/>
                <a:gd name="connsiteX3" fmla="*/ 9065895 w 9182100"/>
                <a:gd name="connsiteY3" fmla="*/ 278343 h 1019102"/>
                <a:gd name="connsiteX4" fmla="*/ 8261890 w 9182100"/>
                <a:gd name="connsiteY4" fmla="*/ 257769 h 1019102"/>
                <a:gd name="connsiteX5" fmla="*/ 8038624 w 9182100"/>
                <a:gd name="connsiteY5" fmla="*/ 235956 h 1019102"/>
                <a:gd name="connsiteX6" fmla="*/ 7862221 w 9182100"/>
                <a:gd name="connsiteY6" fmla="*/ 213097 h 1019102"/>
                <a:gd name="connsiteX7" fmla="*/ 6238780 w 9182100"/>
                <a:gd name="connsiteY7" fmla="*/ 126419 h 1019102"/>
                <a:gd name="connsiteX8" fmla="*/ 5828729 w 9182100"/>
                <a:gd name="connsiteY8" fmla="*/ 142421 h 1019102"/>
                <a:gd name="connsiteX9" fmla="*/ 5227606 w 9182100"/>
                <a:gd name="connsiteY9" fmla="*/ 219764 h 1019102"/>
                <a:gd name="connsiteX10" fmla="*/ 4394359 w 9182100"/>
                <a:gd name="connsiteY10" fmla="*/ 190713 h 1019102"/>
                <a:gd name="connsiteX11" fmla="*/ 3789236 w 9182100"/>
                <a:gd name="connsiteY11" fmla="*/ 107655 h 1019102"/>
                <a:gd name="connsiteX12" fmla="*/ 3391567 w 9182100"/>
                <a:gd name="connsiteY12" fmla="*/ 30502 h 1019102"/>
                <a:gd name="connsiteX13" fmla="*/ 2180177 w 9182100"/>
                <a:gd name="connsiteY13" fmla="*/ 67745 h 1019102"/>
                <a:gd name="connsiteX14" fmla="*/ 1543336 w 9182100"/>
                <a:gd name="connsiteY14" fmla="*/ 209953 h 1019102"/>
                <a:gd name="connsiteX15" fmla="*/ 1276731 w 9182100"/>
                <a:gd name="connsiteY15" fmla="*/ 286439 h 1019102"/>
                <a:gd name="connsiteX16" fmla="*/ 441293 w 9182100"/>
                <a:gd name="connsiteY16" fmla="*/ 292345 h 1019102"/>
                <a:gd name="connsiteX17" fmla="*/ 0 w 9182100"/>
                <a:gd name="connsiteY17" fmla="*/ 135563 h 1019102"/>
                <a:gd name="connsiteX18" fmla="*/ 0 w 9182100"/>
                <a:gd name="connsiteY18" fmla="*/ 1019102 h 1019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182100" h="1019102">
                  <a:moveTo>
                    <a:pt x="0" y="1019102"/>
                  </a:moveTo>
                  <a:lnTo>
                    <a:pt x="9182100" y="1019102"/>
                  </a:lnTo>
                  <a:lnTo>
                    <a:pt x="9182100" y="273009"/>
                  </a:lnTo>
                  <a:cubicBezTo>
                    <a:pt x="9143429" y="275485"/>
                    <a:pt x="9104662" y="277200"/>
                    <a:pt x="9065895" y="278343"/>
                  </a:cubicBezTo>
                  <a:cubicBezTo>
                    <a:pt x="8798243" y="285201"/>
                    <a:pt x="8529066" y="277009"/>
                    <a:pt x="8261890" y="257769"/>
                  </a:cubicBezTo>
                  <a:cubicBezTo>
                    <a:pt x="8187024" y="251863"/>
                    <a:pt x="8112443" y="245386"/>
                    <a:pt x="8038624" y="235956"/>
                  </a:cubicBezTo>
                  <a:cubicBezTo>
                    <a:pt x="7980140" y="228051"/>
                    <a:pt x="7920228" y="219002"/>
                    <a:pt x="7862221" y="213097"/>
                  </a:cubicBezTo>
                  <a:cubicBezTo>
                    <a:pt x="7322439" y="159280"/>
                    <a:pt x="6780943" y="130991"/>
                    <a:pt x="6238780" y="126419"/>
                  </a:cubicBezTo>
                  <a:cubicBezTo>
                    <a:pt x="6102477" y="126324"/>
                    <a:pt x="5964745" y="128800"/>
                    <a:pt x="5828729" y="142421"/>
                  </a:cubicBezTo>
                  <a:cubicBezTo>
                    <a:pt x="5624703" y="162328"/>
                    <a:pt x="5429441" y="202048"/>
                    <a:pt x="5227606" y="219764"/>
                  </a:cubicBezTo>
                  <a:cubicBezTo>
                    <a:pt x="4950238" y="245767"/>
                    <a:pt x="4670393" y="228527"/>
                    <a:pt x="4394359" y="190713"/>
                  </a:cubicBezTo>
                  <a:cubicBezTo>
                    <a:pt x="4193381" y="163090"/>
                    <a:pt x="3988880" y="147755"/>
                    <a:pt x="3789236" y="107655"/>
                  </a:cubicBezTo>
                  <a:cubicBezTo>
                    <a:pt x="3660743" y="85271"/>
                    <a:pt x="3520249" y="51648"/>
                    <a:pt x="3391567" y="30502"/>
                  </a:cubicBezTo>
                  <a:cubicBezTo>
                    <a:pt x="2990469" y="-28553"/>
                    <a:pt x="2579370" y="5928"/>
                    <a:pt x="2180177" y="67745"/>
                  </a:cubicBezTo>
                  <a:cubicBezTo>
                    <a:pt x="1965198" y="103273"/>
                    <a:pt x="1751648" y="146136"/>
                    <a:pt x="1543336" y="209953"/>
                  </a:cubicBezTo>
                  <a:cubicBezTo>
                    <a:pt x="1456087" y="238528"/>
                    <a:pt x="1365885" y="264627"/>
                    <a:pt x="1276731" y="286439"/>
                  </a:cubicBezTo>
                  <a:cubicBezTo>
                    <a:pt x="1001173" y="335398"/>
                    <a:pt x="716471" y="346923"/>
                    <a:pt x="441293" y="292345"/>
                  </a:cubicBezTo>
                  <a:cubicBezTo>
                    <a:pt x="285655" y="263198"/>
                    <a:pt x="143923" y="198237"/>
                    <a:pt x="0" y="135563"/>
                  </a:cubicBezTo>
                  <a:lnTo>
                    <a:pt x="0" y="1019102"/>
                  </a:lnTo>
                  <a:close/>
                </a:path>
              </a:pathLst>
            </a:custGeom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51D22330-FF30-34D2-87FE-5D8DE5E45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551037"/>
            <a:ext cx="5021782" cy="1509931"/>
          </a:xfrm>
        </p:spPr>
        <p:txBody>
          <a:bodyPr>
            <a:normAutofit/>
          </a:bodyPr>
          <a:lstStyle/>
          <a:p>
            <a:r>
              <a:rPr lang="sl-SI" sz="3600" dirty="0"/>
              <a:t>Študijski krožki</a:t>
            </a:r>
          </a:p>
        </p:txBody>
      </p:sp>
      <p:sp>
        <p:nvSpPr>
          <p:cNvPr id="29" name="Označba mesta vsebine 2">
            <a:extLst>
              <a:ext uri="{FF2B5EF4-FFF2-40B4-BE49-F238E27FC236}">
                <a16:creationId xmlns:a16="http://schemas.microsoft.com/office/drawing/2014/main" id="{6275A6ED-01A9-E4F9-3748-452C3A25F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4611" y="4087190"/>
            <a:ext cx="7114673" cy="2657537"/>
          </a:xfrm>
        </p:spPr>
        <p:txBody>
          <a:bodyPr anchor="ctr">
            <a:normAutofit/>
          </a:bodyPr>
          <a:lstStyle/>
          <a:p>
            <a:r>
              <a:rPr lang="sl-SI" sz="1800" dirty="0"/>
              <a:t>ali </a:t>
            </a:r>
            <a:r>
              <a:rPr lang="sl-SI" sz="1800" b="1" dirty="0"/>
              <a:t>panožni krožki</a:t>
            </a:r>
            <a:r>
              <a:rPr lang="sl-SI" sz="1800" dirty="0"/>
              <a:t>, </a:t>
            </a:r>
            <a:r>
              <a:rPr lang="sl-SI" sz="1800" b="1" dirty="0"/>
              <a:t>delovne</a:t>
            </a:r>
            <a:r>
              <a:rPr lang="sl-SI" sz="1800" dirty="0"/>
              <a:t> ali </a:t>
            </a:r>
            <a:r>
              <a:rPr lang="sl-SI" sz="1800" b="1" dirty="0"/>
              <a:t>interesne skupine</a:t>
            </a:r>
            <a:endParaRPr lang="sl-SI" sz="1800" dirty="0"/>
          </a:p>
          <a:p>
            <a:r>
              <a:rPr lang="sl-SI" sz="1800" dirty="0"/>
              <a:t>Zasnova:</a:t>
            </a:r>
          </a:p>
          <a:p>
            <a:pPr lvl="1"/>
            <a:r>
              <a:rPr lang="sl-SI" sz="1600" dirty="0"/>
              <a:t>Participativen model prenosa znanja</a:t>
            </a:r>
          </a:p>
          <a:p>
            <a:pPr lvl="1"/>
            <a:r>
              <a:rPr lang="sl-SI" sz="1600" dirty="0"/>
              <a:t>Manjša skupina (8-25 kmetov)</a:t>
            </a:r>
          </a:p>
          <a:p>
            <a:pPr lvl="1"/>
            <a:r>
              <a:rPr lang="sl-SI" sz="1600" dirty="0"/>
              <a:t>Redno srečevanje skupine daljše časovno obdobje na kmetija članov, preko spleta…</a:t>
            </a:r>
          </a:p>
          <a:p>
            <a:r>
              <a:rPr lang="sl-SI" sz="1800" dirty="0"/>
              <a:t>V tujini uveljavljena metoda na določenih področjih kmetijstva, pri nas v razvoju</a:t>
            </a:r>
            <a:endParaRPr lang="sl-SI" sz="1800" b="1" dirty="0"/>
          </a:p>
        </p:txBody>
      </p:sp>
    </p:spTree>
    <p:extLst>
      <p:ext uri="{BB962C8B-B14F-4D97-AF65-F5344CB8AC3E}">
        <p14:creationId xmlns:p14="http://schemas.microsoft.com/office/powerpoint/2010/main" val="620123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: zaokroženi vogali 3">
            <a:extLst>
              <a:ext uri="{FF2B5EF4-FFF2-40B4-BE49-F238E27FC236}">
                <a16:creationId xmlns:a16="http://schemas.microsoft.com/office/drawing/2014/main" id="{2768A0F4-27DB-11C7-5AF2-A43D3B6A2ED4}"/>
              </a:ext>
            </a:extLst>
          </p:cNvPr>
          <p:cNvSpPr/>
          <p:nvPr/>
        </p:nvSpPr>
        <p:spPr>
          <a:xfrm>
            <a:off x="858862" y="1379621"/>
            <a:ext cx="8999619" cy="5094123"/>
          </a:xfrm>
          <a:custGeom>
            <a:avLst/>
            <a:gdLst>
              <a:gd name="connsiteX0" fmla="*/ 0 w 8999619"/>
              <a:gd name="connsiteY0" fmla="*/ 849037 h 5094123"/>
              <a:gd name="connsiteX1" fmla="*/ 849037 w 8999619"/>
              <a:gd name="connsiteY1" fmla="*/ 0 h 5094123"/>
              <a:gd name="connsiteX2" fmla="*/ 8150582 w 8999619"/>
              <a:gd name="connsiteY2" fmla="*/ 0 h 5094123"/>
              <a:gd name="connsiteX3" fmla="*/ 8999619 w 8999619"/>
              <a:gd name="connsiteY3" fmla="*/ 849037 h 5094123"/>
              <a:gd name="connsiteX4" fmla="*/ 8999619 w 8999619"/>
              <a:gd name="connsiteY4" fmla="*/ 4245086 h 5094123"/>
              <a:gd name="connsiteX5" fmla="*/ 8150582 w 8999619"/>
              <a:gd name="connsiteY5" fmla="*/ 5094123 h 5094123"/>
              <a:gd name="connsiteX6" fmla="*/ 849037 w 8999619"/>
              <a:gd name="connsiteY6" fmla="*/ 5094123 h 5094123"/>
              <a:gd name="connsiteX7" fmla="*/ 0 w 8999619"/>
              <a:gd name="connsiteY7" fmla="*/ 4245086 h 5094123"/>
              <a:gd name="connsiteX8" fmla="*/ 0 w 8999619"/>
              <a:gd name="connsiteY8" fmla="*/ 849037 h 5094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99619" h="5094123" extrusionOk="0">
                <a:moveTo>
                  <a:pt x="0" y="849037"/>
                </a:moveTo>
                <a:cubicBezTo>
                  <a:pt x="-38385" y="360416"/>
                  <a:pt x="464855" y="14070"/>
                  <a:pt x="849037" y="0"/>
                </a:cubicBezTo>
                <a:cubicBezTo>
                  <a:pt x="2738359" y="115494"/>
                  <a:pt x="5243595" y="-66200"/>
                  <a:pt x="8150582" y="0"/>
                </a:cubicBezTo>
                <a:cubicBezTo>
                  <a:pt x="8605310" y="-4549"/>
                  <a:pt x="8977104" y="400446"/>
                  <a:pt x="8999619" y="849037"/>
                </a:cubicBezTo>
                <a:cubicBezTo>
                  <a:pt x="8867308" y="2105309"/>
                  <a:pt x="8971513" y="3323993"/>
                  <a:pt x="8999619" y="4245086"/>
                </a:cubicBezTo>
                <a:cubicBezTo>
                  <a:pt x="9041501" y="4725670"/>
                  <a:pt x="8640354" y="5127926"/>
                  <a:pt x="8150582" y="5094123"/>
                </a:cubicBezTo>
                <a:cubicBezTo>
                  <a:pt x="6832191" y="4979390"/>
                  <a:pt x="3273450" y="5098273"/>
                  <a:pt x="849037" y="5094123"/>
                </a:cubicBezTo>
                <a:cubicBezTo>
                  <a:pt x="391646" y="5090870"/>
                  <a:pt x="76868" y="4735887"/>
                  <a:pt x="0" y="4245086"/>
                </a:cubicBezTo>
                <a:cubicBezTo>
                  <a:pt x="-8061" y="2579179"/>
                  <a:pt x="75840" y="2493851"/>
                  <a:pt x="0" y="849037"/>
                </a:cubicBezTo>
                <a:close/>
              </a:path>
            </a:pathLst>
          </a:custGeom>
          <a:noFill/>
          <a:ln>
            <a:solidFill>
              <a:schemeClr val="accent2">
                <a:lumMod val="60000"/>
                <a:lumOff val="40000"/>
              </a:schemeClr>
            </a:solidFill>
            <a:prstDash val="lgDash"/>
            <a:extLst>
              <a:ext uri="{C807C97D-BFC1-408E-A445-0C87EB9F89A2}">
                <ask:lineSketchStyleProps xmlns:ask="http://schemas.microsoft.com/office/drawing/2018/sketchyshapes" xmlns="" sd="3164274224">
                  <a:prstGeom prst="round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id="{FC46DD45-2F45-10F2-714B-60B0F280565C}"/>
              </a:ext>
            </a:extLst>
          </p:cNvPr>
          <p:cNvSpPr txBox="1"/>
          <p:nvPr/>
        </p:nvSpPr>
        <p:spPr>
          <a:xfrm>
            <a:off x="795304" y="1095220"/>
            <a:ext cx="9126737" cy="42458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93345" algn="just"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</a:pPr>
            <a:r>
              <a:rPr lang="sl-SI" sz="1800" b="1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Primer: </a:t>
            </a:r>
            <a:r>
              <a:rPr lang="sl-SI" sz="1800" b="1" i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Teagasc</a:t>
            </a:r>
            <a:r>
              <a:rPr lang="sl-SI" sz="1800" b="1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študijski krožki, Irska</a:t>
            </a:r>
            <a:endParaRPr lang="sl-SI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Označba mesta vsebine 2">
            <a:extLst>
              <a:ext uri="{FF2B5EF4-FFF2-40B4-BE49-F238E27FC236}">
                <a16:creationId xmlns:a16="http://schemas.microsoft.com/office/drawing/2014/main" id="{6A9E5900-44E5-DE20-FF1F-C50B2696D0BB}"/>
              </a:ext>
            </a:extLst>
          </p:cNvPr>
          <p:cNvSpPr txBox="1">
            <a:spLocks/>
          </p:cNvSpPr>
          <p:nvPr/>
        </p:nvSpPr>
        <p:spPr>
          <a:xfrm>
            <a:off x="1347537" y="1949168"/>
            <a:ext cx="8085221" cy="4347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3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sz="2300" dirty="0"/>
              <a:t>Že od leta 1982; leta 2014 več kot 800 skupin</a:t>
            </a:r>
          </a:p>
          <a:p>
            <a:r>
              <a:rPr lang="sl-SI" sz="2300" dirty="0"/>
              <a:t>Zasnova: </a:t>
            </a:r>
          </a:p>
          <a:p>
            <a:pPr lvl="1"/>
            <a:r>
              <a:rPr lang="sl-SI" sz="1800" b="1" dirty="0"/>
              <a:t>Trajanje in skupina</a:t>
            </a:r>
            <a:r>
              <a:rPr lang="sl-SI" sz="1800" dirty="0"/>
              <a:t>: </a:t>
            </a:r>
          </a:p>
          <a:p>
            <a:pPr lvl="2"/>
            <a:r>
              <a:rPr lang="sl-SI" sz="1600" dirty="0"/>
              <a:t>3 leta, 20 članov</a:t>
            </a:r>
          </a:p>
          <a:p>
            <a:pPr lvl="2"/>
            <a:r>
              <a:rPr lang="sl-SI" sz="1600" dirty="0"/>
              <a:t>skupinska srečanja na kmetijah članov</a:t>
            </a:r>
          </a:p>
          <a:p>
            <a:pPr lvl="1"/>
            <a:r>
              <a:rPr lang="sl-SI" sz="1800" b="1" dirty="0"/>
              <a:t>Moderator in sodelujoči</a:t>
            </a:r>
            <a:r>
              <a:rPr lang="sl-SI" sz="1800" dirty="0"/>
              <a:t>: </a:t>
            </a:r>
          </a:p>
          <a:p>
            <a:pPr lvl="2"/>
            <a:r>
              <a:rPr lang="sl-SI" sz="1600" dirty="0" err="1"/>
              <a:t>Teagasc</a:t>
            </a:r>
            <a:r>
              <a:rPr lang="sl-SI" sz="1600" dirty="0"/>
              <a:t> svetovalec ali zasebni usposobljen svetovalec</a:t>
            </a:r>
          </a:p>
          <a:p>
            <a:pPr lvl="2"/>
            <a:r>
              <a:rPr lang="sl-SI" sz="1600" dirty="0"/>
              <a:t>1-2x letno sodelujejo strokovnjaki</a:t>
            </a:r>
          </a:p>
          <a:p>
            <a:pPr lvl="1"/>
            <a:r>
              <a:rPr lang="sl-SI" sz="1800" b="1" dirty="0"/>
              <a:t>Aktivnosti članov</a:t>
            </a:r>
            <a:r>
              <a:rPr lang="sl-SI" sz="1800" dirty="0"/>
              <a:t>: </a:t>
            </a:r>
          </a:p>
          <a:p>
            <a:pPr lvl="2"/>
            <a:r>
              <a:rPr lang="sl-SI" sz="1600" dirty="0"/>
              <a:t>Prvo leto – priprava razvojnega načrta – kasneje dopolnjevanje</a:t>
            </a:r>
          </a:p>
          <a:p>
            <a:pPr lvl="2"/>
            <a:r>
              <a:rPr lang="sl-SI" sz="1600" dirty="0"/>
              <a:t>Možnost udeležbe </a:t>
            </a:r>
            <a:r>
              <a:rPr lang="sl-SI" sz="1600" u="sng" dirty="0"/>
              <a:t>demonstracij</a:t>
            </a:r>
            <a:r>
              <a:rPr lang="sl-SI" sz="1600" dirty="0"/>
              <a:t>, ki jih organizira </a:t>
            </a:r>
            <a:r>
              <a:rPr lang="sl-SI" sz="1600" dirty="0" err="1"/>
              <a:t>Teagasc</a:t>
            </a:r>
            <a:endParaRPr lang="sl-SI" sz="1600" dirty="0"/>
          </a:p>
          <a:p>
            <a:pPr lvl="1"/>
            <a:r>
              <a:rPr lang="sl-SI" sz="1800" b="1" dirty="0"/>
              <a:t>Kompenzacija za kmete:</a:t>
            </a:r>
          </a:p>
          <a:p>
            <a:pPr lvl="2"/>
            <a:r>
              <a:rPr lang="sl-SI" sz="1600" dirty="0"/>
              <a:t>750 €/leto (za člane </a:t>
            </a:r>
            <a:r>
              <a:rPr lang="sl-SI" sz="1600" dirty="0" err="1"/>
              <a:t>Teagasc</a:t>
            </a:r>
            <a:r>
              <a:rPr lang="sl-SI" sz="1600" dirty="0"/>
              <a:t> – članarina 300-400 €)</a:t>
            </a:r>
          </a:p>
        </p:txBody>
      </p:sp>
      <p:pic>
        <p:nvPicPr>
          <p:cNvPr id="9" name="Slika 8" descr="Slika, ki vsebuje besede trava, zunanje&#10;&#10;Opis je samodejno ustvarjen">
            <a:extLst>
              <a:ext uri="{FF2B5EF4-FFF2-40B4-BE49-F238E27FC236}">
                <a16:creationId xmlns:a16="http://schemas.microsoft.com/office/drawing/2014/main" id="{55318FB3-8593-623A-89C5-FDC725B7EDB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6139" y="-70263"/>
            <a:ext cx="5317653" cy="4457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228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o meri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0DFDC"/>
      </a:accent1>
      <a:accent2>
        <a:srgbClr val="FFBB00"/>
      </a:accent2>
      <a:accent3>
        <a:srgbClr val="A5A5A5"/>
      </a:accent3>
      <a:accent4>
        <a:srgbClr val="FF4343"/>
      </a:accent4>
      <a:accent5>
        <a:srgbClr val="1A3365"/>
      </a:accent5>
      <a:accent6>
        <a:srgbClr val="5C897E"/>
      </a:accent6>
      <a:hlink>
        <a:srgbClr val="0563C1"/>
      </a:hlink>
      <a:folHlink>
        <a:srgbClr val="954F72"/>
      </a:folHlink>
    </a:clrScheme>
    <a:fontScheme name="Po meri 1">
      <a:majorFont>
        <a:latin typeface="Tahoma"/>
        <a:ea typeface=""/>
        <a:cs typeface=""/>
      </a:majorFont>
      <a:minorFont>
        <a:latin typeface="Cambria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4F55D9EF0BF0A44B819E681FCAC00B7" ma:contentTypeVersion="10" ma:contentTypeDescription="Ustvari nov dokument." ma:contentTypeScope="" ma:versionID="c41ab3ba2d7809397c2c094ea33ccdaa">
  <xsd:schema xmlns:xsd="http://www.w3.org/2001/XMLSchema" xmlns:xs="http://www.w3.org/2001/XMLSchema" xmlns:p="http://schemas.microsoft.com/office/2006/metadata/properties" xmlns:ns2="40806f44-bc4a-4ea4-b660-c6da93f8f179" xmlns:ns3="758d0d8f-b783-4c78-ab73-9740c97b97cf" targetNamespace="http://schemas.microsoft.com/office/2006/metadata/properties" ma:root="true" ma:fieldsID="3d6a33293f749184a0fff1025accaaf6" ns2:_="" ns3:_="">
    <xsd:import namespace="40806f44-bc4a-4ea4-b660-c6da93f8f179"/>
    <xsd:import namespace="758d0d8f-b783-4c78-ab73-9740c97b97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806f44-bc4a-4ea4-b660-c6da93f8f1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Oznake slike" ma:readOnly="false" ma:fieldId="{5cf76f15-5ced-4ddc-b409-7134ff3c332f}" ma:taxonomyMulti="true" ma:sspId="b5c7bf33-a257-4e00-9403-56193474511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8d0d8f-b783-4c78-ab73-9740c97b97c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c6f697b-49d3-4227-8aa3-08a5ef70cd8a}" ma:internalName="TaxCatchAll" ma:showField="CatchAllData" ma:web="758d0d8f-b783-4c78-ab73-9740c97b97c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0806f44-bc4a-4ea4-b660-c6da93f8f179">
      <Terms xmlns="http://schemas.microsoft.com/office/infopath/2007/PartnerControls"/>
    </lcf76f155ced4ddcb4097134ff3c332f>
    <TaxCatchAll xmlns="758d0d8f-b783-4c78-ab73-9740c97b97cf" xsi:nil="true"/>
  </documentManagement>
</p:properties>
</file>

<file path=customXml/itemProps1.xml><?xml version="1.0" encoding="utf-8"?>
<ds:datastoreItem xmlns:ds="http://schemas.openxmlformats.org/officeDocument/2006/customXml" ds:itemID="{F93A33A0-3728-449D-8574-C31BB27B06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A2949F-A6FD-4D7E-949E-156D1C8589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806f44-bc4a-4ea4-b660-c6da93f8f179"/>
    <ds:schemaRef ds:uri="758d0d8f-b783-4c78-ab73-9740c97b97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0FD456F-8652-4D7C-8953-5CF19635A251}">
  <ds:schemaRefs>
    <ds:schemaRef ds:uri="http://schemas.microsoft.com/office/2006/documentManagement/types"/>
    <ds:schemaRef ds:uri="758d0d8f-b783-4c78-ab73-9740c97b97cf"/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40806f44-bc4a-4ea4-b660-c6da93f8f17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7342</TotalTime>
  <Words>957</Words>
  <Application>Microsoft Office PowerPoint</Application>
  <PresentationFormat>Širokozaslonsko</PresentationFormat>
  <Paragraphs>158</Paragraphs>
  <Slides>14</Slides>
  <Notes>2</Notes>
  <HiddenSlides>0</HiddenSlides>
  <MMClips>0</MMClips>
  <ScaleCrop>false</ScaleCrop>
  <HeadingPairs>
    <vt:vector size="6" baseType="variant">
      <vt:variant>
        <vt:lpstr>Uporabljene pisave</vt:lpstr>
      </vt:variant>
      <vt:variant>
        <vt:i4>8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14</vt:i4>
      </vt:variant>
    </vt:vector>
  </HeadingPairs>
  <TitlesOfParts>
    <vt:vector size="23" baseType="lpstr">
      <vt:lpstr>Arial</vt:lpstr>
      <vt:lpstr>Calibri</vt:lpstr>
      <vt:lpstr>Cambria</vt:lpstr>
      <vt:lpstr>Cambria Math</vt:lpstr>
      <vt:lpstr>Garamond</vt:lpstr>
      <vt:lpstr>Symbol</vt:lpstr>
      <vt:lpstr>Tahoma</vt:lpstr>
      <vt:lpstr>Times New Roman</vt:lpstr>
      <vt:lpstr>Officeova tema</vt:lpstr>
      <vt:lpstr>Pristopi k prenosu znanja na OMD</vt:lpstr>
      <vt:lpstr>Kmetijsko svetovanje na OMD območjih naslavlja nove izzive…</vt:lpstr>
      <vt:lpstr>…nove potrebe kmetijskega svetovanja:</vt:lpstr>
      <vt:lpstr>Pristopi prenosa znanja</vt:lpstr>
      <vt:lpstr>Pristopi in metode</vt:lpstr>
      <vt:lpstr>Demonstracijski dogodki</vt:lpstr>
      <vt:lpstr>PowerPointova predstavitev</vt:lpstr>
      <vt:lpstr>Študijski krožki</vt:lpstr>
      <vt:lpstr>PowerPointova predstavitev</vt:lpstr>
      <vt:lpstr>PowerPointova predstavitev</vt:lpstr>
      <vt:lpstr>Zaključki</vt:lpstr>
      <vt:lpstr>PowerPointova predstavitev</vt:lpstr>
      <vt:lpstr>PowerPointova predstavitev</vt:lpstr>
      <vt:lpstr>Viri in več informacij: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Novak, Ana</dc:creator>
  <cp:lastModifiedBy>Robert Peklaj</cp:lastModifiedBy>
  <cp:revision>7</cp:revision>
  <dcterms:created xsi:type="dcterms:W3CDTF">2021-06-13T14:52:27Z</dcterms:created>
  <dcterms:modified xsi:type="dcterms:W3CDTF">2022-12-06T12:30:03Z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0x010100E4F55D9EF0BF0A44B819E681FCAC00B7</vt:lpwstr>
  </property>
  <property fmtid="{D5CDD505-2E9C-101B-9397-08002B2CF9AE}" pid="3" name="MediaServiceImageTags">
    <vt:lpwstr/>
  </property>
</Properties>
</file>