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72" r:id="rId5"/>
  </p:sldMasterIdLst>
  <p:notesMasterIdLst>
    <p:notesMasterId r:id="rId27"/>
  </p:notesMasterIdLst>
  <p:handoutMasterIdLst>
    <p:handoutMasterId r:id="rId28"/>
  </p:handoutMasterIdLst>
  <p:sldIdLst>
    <p:sldId id="393" r:id="rId6"/>
    <p:sldId id="423" r:id="rId7"/>
    <p:sldId id="440" r:id="rId8"/>
    <p:sldId id="420" r:id="rId9"/>
    <p:sldId id="421" r:id="rId10"/>
    <p:sldId id="422" r:id="rId11"/>
    <p:sldId id="453" r:id="rId12"/>
    <p:sldId id="454" r:id="rId13"/>
    <p:sldId id="455" r:id="rId14"/>
    <p:sldId id="452" r:id="rId15"/>
    <p:sldId id="456" r:id="rId16"/>
    <p:sldId id="431" r:id="rId17"/>
    <p:sldId id="451" r:id="rId18"/>
    <p:sldId id="445" r:id="rId19"/>
    <p:sldId id="446" r:id="rId20"/>
    <p:sldId id="447" r:id="rId21"/>
    <p:sldId id="448" r:id="rId22"/>
    <p:sldId id="449" r:id="rId23"/>
    <p:sldId id="450" r:id="rId24"/>
    <p:sldId id="292" r:id="rId25"/>
    <p:sldId id="384" r:id="rId26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GP" initials="MKGP" lastIdx="4" clrIdx="0"/>
  <p:cmAuthor id="1" name="Anita Žalik-Košutnik" initials="A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7E457"/>
    <a:srgbClr val="008E40"/>
    <a:srgbClr val="FF9933"/>
    <a:srgbClr val="66CCFF"/>
    <a:srgbClr val="84BD27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5079" autoAdjust="0"/>
  </p:normalViewPr>
  <p:slideViewPr>
    <p:cSldViewPr snapToGrid="0">
      <p:cViewPr varScale="1">
        <p:scale>
          <a:sx n="58" d="100"/>
          <a:sy n="58" d="100"/>
        </p:scale>
        <p:origin x="8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774B4-7451-4443-962D-52C3CE0C93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A57D85-9C37-4BC8-92D6-449137B1D1A9}">
      <dgm:prSet/>
      <dgm:spPr/>
      <dgm:t>
        <a:bodyPr/>
        <a:lstStyle/>
        <a:p>
          <a:pPr rtl="0"/>
          <a:r>
            <a:rPr lang="sl-SI" b="1" dirty="0" smtClean="0"/>
            <a:t>Nevezana neposredna plačila</a:t>
          </a:r>
          <a:endParaRPr lang="sl-SI" b="1" dirty="0"/>
        </a:p>
      </dgm:t>
    </dgm:pt>
    <dgm:pt modelId="{27A64685-36CB-4D09-86F0-4294DF009721}" type="parTrans" cxnId="{0987741A-3325-4CA1-AA6B-28C8CAEA0C0F}">
      <dgm:prSet/>
      <dgm:spPr/>
      <dgm:t>
        <a:bodyPr/>
        <a:lstStyle/>
        <a:p>
          <a:endParaRPr lang="sl-SI"/>
        </a:p>
      </dgm:t>
    </dgm:pt>
    <dgm:pt modelId="{32F5ACDD-9EC8-4096-82E4-F4CC3834D070}" type="sibTrans" cxnId="{0987741A-3325-4CA1-AA6B-28C8CAEA0C0F}">
      <dgm:prSet/>
      <dgm:spPr/>
      <dgm:t>
        <a:bodyPr/>
        <a:lstStyle/>
        <a:p>
          <a:endParaRPr lang="sl-SI"/>
        </a:p>
      </dgm:t>
    </dgm:pt>
    <dgm:pt modelId="{6B0878FD-C7A4-46F2-A741-779A9BE40BA3}">
      <dgm:prSet/>
      <dgm:spPr/>
      <dgm:t>
        <a:bodyPr/>
        <a:lstStyle/>
        <a:p>
          <a:pPr rtl="0"/>
          <a:r>
            <a:rPr lang="sl-SI" b="1" dirty="0" smtClean="0"/>
            <a:t>Osnovna dohodkovna podpora za </a:t>
          </a:r>
          <a:r>
            <a:rPr lang="sl-SI" b="1" dirty="0" err="1" smtClean="0"/>
            <a:t>trajnostnost</a:t>
          </a:r>
          <a:r>
            <a:rPr lang="sl-SI" b="1" dirty="0" smtClean="0"/>
            <a:t> </a:t>
          </a:r>
          <a:r>
            <a:rPr lang="sl-SI" dirty="0" smtClean="0"/>
            <a:t/>
          </a:r>
          <a:br>
            <a:rPr lang="sl-SI" dirty="0" smtClean="0"/>
          </a:b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(53,5 % ovojnice za NP) </a:t>
          </a:r>
          <a:endParaRPr lang="sl-SI" dirty="0">
            <a:solidFill>
              <a:schemeClr val="accent4">
                <a:lumMod val="75000"/>
              </a:schemeClr>
            </a:solidFill>
          </a:endParaRPr>
        </a:p>
      </dgm:t>
    </dgm:pt>
    <dgm:pt modelId="{1519472A-3AB2-4925-97A7-BCAD48B2FADA}" type="parTrans" cxnId="{80DCDAA0-DB6F-44BC-86B8-35779005E601}">
      <dgm:prSet/>
      <dgm:spPr/>
      <dgm:t>
        <a:bodyPr/>
        <a:lstStyle/>
        <a:p>
          <a:endParaRPr lang="sl-SI"/>
        </a:p>
      </dgm:t>
    </dgm:pt>
    <dgm:pt modelId="{2752CBC7-9EDE-493B-AB38-62096369B339}" type="sibTrans" cxnId="{80DCDAA0-DB6F-44BC-86B8-35779005E601}">
      <dgm:prSet/>
      <dgm:spPr/>
      <dgm:t>
        <a:bodyPr/>
        <a:lstStyle/>
        <a:p>
          <a:endParaRPr lang="sl-SI"/>
        </a:p>
      </dgm:t>
    </dgm:pt>
    <dgm:pt modelId="{A23C7D8D-F5D6-457A-9ADC-5001FB405890}">
      <dgm:prSet/>
      <dgm:spPr/>
      <dgm:t>
        <a:bodyPr/>
        <a:lstStyle/>
        <a:p>
          <a:pPr rtl="0"/>
          <a:r>
            <a:rPr lang="sl-SI" b="1" dirty="0" smtClean="0"/>
            <a:t>Dopolnilna </a:t>
          </a:r>
          <a:r>
            <a:rPr lang="sl-SI" b="1" dirty="0" err="1" smtClean="0"/>
            <a:t>prerazporeditvena</a:t>
          </a:r>
          <a:r>
            <a:rPr lang="sl-SI" b="1" dirty="0" smtClean="0"/>
            <a:t> dohodkovna podpora za </a:t>
          </a:r>
          <a:r>
            <a:rPr lang="sl-SI" b="1" dirty="0" err="1" smtClean="0"/>
            <a:t>trajnostnost</a:t>
          </a:r>
          <a:r>
            <a:rPr lang="sl-SI" dirty="0" smtClean="0"/>
            <a:t/>
          </a:r>
          <a:br>
            <a:rPr lang="sl-SI" dirty="0" smtClean="0"/>
          </a:b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5 % 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ovojnice za NP)</a:t>
          </a:r>
          <a:endParaRPr lang="sl-SI" dirty="0">
            <a:solidFill>
              <a:schemeClr val="accent4">
                <a:lumMod val="75000"/>
              </a:schemeClr>
            </a:solidFill>
          </a:endParaRPr>
        </a:p>
      </dgm:t>
    </dgm:pt>
    <dgm:pt modelId="{36AC84D2-505B-48AD-A7DD-AB0D1C419079}" type="parTrans" cxnId="{B0594EAC-C480-4BFD-9C26-F7C3DBD48FE4}">
      <dgm:prSet/>
      <dgm:spPr/>
      <dgm:t>
        <a:bodyPr/>
        <a:lstStyle/>
        <a:p>
          <a:endParaRPr lang="sl-SI"/>
        </a:p>
      </dgm:t>
    </dgm:pt>
    <dgm:pt modelId="{ED9E1540-2BBC-4CD6-9518-76688835251C}" type="sibTrans" cxnId="{B0594EAC-C480-4BFD-9C26-F7C3DBD48FE4}">
      <dgm:prSet/>
      <dgm:spPr/>
      <dgm:t>
        <a:bodyPr/>
        <a:lstStyle/>
        <a:p>
          <a:endParaRPr lang="sl-SI"/>
        </a:p>
      </dgm:t>
    </dgm:pt>
    <dgm:pt modelId="{61780A55-75E3-4E3D-A368-14A798CF97FC}">
      <dgm:prSet/>
      <dgm:spPr/>
      <dgm:t>
        <a:bodyPr/>
        <a:lstStyle/>
        <a:p>
          <a:pPr rtl="0"/>
          <a:r>
            <a:rPr lang="sl-SI" b="1" dirty="0" smtClean="0"/>
            <a:t>Dopolnilna dohodkovna podpora za mlade kmete </a:t>
          </a:r>
          <a:r>
            <a:rPr lang="sl-SI" dirty="0" smtClean="0"/>
            <a:t/>
          </a:r>
          <a:br>
            <a:rPr lang="sl-SI" dirty="0" smtClean="0"/>
          </a:b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1,5 % 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ovojnice NP)</a:t>
          </a:r>
          <a:endParaRPr lang="sl-SI" dirty="0">
            <a:solidFill>
              <a:schemeClr val="accent4">
                <a:lumMod val="75000"/>
              </a:schemeClr>
            </a:solidFill>
          </a:endParaRPr>
        </a:p>
      </dgm:t>
    </dgm:pt>
    <dgm:pt modelId="{205EA308-23C6-45FF-9624-594D4BDDC4BC}" type="parTrans" cxnId="{AA5961A5-305E-4C24-AAC7-EE986FE8F2EB}">
      <dgm:prSet/>
      <dgm:spPr/>
      <dgm:t>
        <a:bodyPr/>
        <a:lstStyle/>
        <a:p>
          <a:endParaRPr lang="sl-SI"/>
        </a:p>
      </dgm:t>
    </dgm:pt>
    <dgm:pt modelId="{1942A8BC-1104-4082-83BE-375EDE8782EE}" type="sibTrans" cxnId="{AA5961A5-305E-4C24-AAC7-EE986FE8F2EB}">
      <dgm:prSet/>
      <dgm:spPr/>
      <dgm:t>
        <a:bodyPr/>
        <a:lstStyle/>
        <a:p>
          <a:endParaRPr lang="sl-SI"/>
        </a:p>
      </dgm:t>
    </dgm:pt>
    <dgm:pt modelId="{0AEC9DA6-C9A6-48B8-8445-1EC5C235CE28}">
      <dgm:prSet/>
      <dgm:spPr/>
      <dgm:t>
        <a:bodyPr/>
        <a:lstStyle/>
        <a:p>
          <a:pPr rtl="0"/>
          <a:r>
            <a:rPr lang="sl-SI" b="1" dirty="0" smtClean="0"/>
            <a:t>Sheme za podnebje, okolje in dobrobit živali – SOPO </a:t>
          </a:r>
          <a:r>
            <a:rPr lang="sl-SI" dirty="0" smtClean="0"/>
            <a:t/>
          </a:r>
          <a:br>
            <a:rPr lang="sl-SI" dirty="0" smtClean="0"/>
          </a:b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pl-PL" dirty="0" smtClean="0">
              <a:solidFill>
                <a:schemeClr val="accent4">
                  <a:lumMod val="75000"/>
                </a:schemeClr>
              </a:solidFill>
            </a:rPr>
            <a:t>25 </a:t>
          </a:r>
          <a:r>
            <a:rPr lang="pl-PL" dirty="0" smtClean="0">
              <a:solidFill>
                <a:schemeClr val="accent4">
                  <a:lumMod val="75000"/>
                </a:schemeClr>
              </a:solidFill>
            </a:rPr>
            <a:t>%  ovojnice NP) </a:t>
          </a:r>
          <a:endParaRPr lang="sl-SI" dirty="0">
            <a:solidFill>
              <a:schemeClr val="accent4">
                <a:lumMod val="75000"/>
              </a:schemeClr>
            </a:solidFill>
          </a:endParaRPr>
        </a:p>
      </dgm:t>
    </dgm:pt>
    <dgm:pt modelId="{FE959106-5AEF-42DB-8B10-2DAEC5203A98}" type="parTrans" cxnId="{58DEDCF1-6330-440A-B473-F7CFEFF42F40}">
      <dgm:prSet/>
      <dgm:spPr/>
      <dgm:t>
        <a:bodyPr/>
        <a:lstStyle/>
        <a:p>
          <a:endParaRPr lang="sl-SI"/>
        </a:p>
      </dgm:t>
    </dgm:pt>
    <dgm:pt modelId="{AE1648C6-F086-4621-8AB1-94CA7B1CEBCC}" type="sibTrans" cxnId="{58DEDCF1-6330-440A-B473-F7CFEFF42F40}">
      <dgm:prSet/>
      <dgm:spPr/>
      <dgm:t>
        <a:bodyPr/>
        <a:lstStyle/>
        <a:p>
          <a:endParaRPr lang="sl-SI"/>
        </a:p>
      </dgm:t>
    </dgm:pt>
    <dgm:pt modelId="{61D50EDF-0758-4F35-B8E7-650056BE5DAF}">
      <dgm:prSet/>
      <dgm:spPr/>
      <dgm:t>
        <a:bodyPr/>
        <a:lstStyle/>
        <a:p>
          <a:pPr rtl="0"/>
          <a:r>
            <a:rPr lang="sl-SI" b="1" dirty="0" smtClean="0"/>
            <a:t>Vezana neposredna plačila</a:t>
          </a:r>
          <a:endParaRPr lang="sl-SI" b="1" dirty="0"/>
        </a:p>
      </dgm:t>
    </dgm:pt>
    <dgm:pt modelId="{4CFED26A-1954-42DF-BC87-1BA5D7F5D17A}" type="parTrans" cxnId="{D17FBA23-C418-4AAE-95AF-F45BA1E0EE22}">
      <dgm:prSet/>
      <dgm:spPr/>
      <dgm:t>
        <a:bodyPr/>
        <a:lstStyle/>
        <a:p>
          <a:endParaRPr lang="sl-SI"/>
        </a:p>
      </dgm:t>
    </dgm:pt>
    <dgm:pt modelId="{14E123D8-6069-48C7-824D-7F9286394074}" type="sibTrans" cxnId="{D17FBA23-C418-4AAE-95AF-F45BA1E0EE22}">
      <dgm:prSet/>
      <dgm:spPr/>
      <dgm:t>
        <a:bodyPr/>
        <a:lstStyle/>
        <a:p>
          <a:endParaRPr lang="sl-SI"/>
        </a:p>
      </dgm:t>
    </dgm:pt>
    <dgm:pt modelId="{028883C8-C0AA-4060-9F7B-BFE8D2F27B37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b="1" dirty="0" smtClean="0"/>
            <a:t>Vezana dohodkovna podpora – PVP: drobnica, reja govedi, krave dojilje, mleko na gorskem območju </a:t>
          </a:r>
          <a:r>
            <a:rPr lang="sl-SI" dirty="0" smtClean="0"/>
            <a:t/>
          </a:r>
          <a:br>
            <a:rPr lang="sl-SI" dirty="0" smtClean="0"/>
          </a:b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13 % 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ovojnice)</a:t>
          </a:r>
          <a:r>
            <a:rPr lang="sl-SI" dirty="0" smtClean="0">
              <a:solidFill>
                <a:schemeClr val="tx1"/>
              </a:solidFill>
            </a:rPr>
            <a:t>,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sl-SI" dirty="0" smtClean="0"/>
            <a:t/>
          </a:r>
          <a:br>
            <a:rPr lang="sl-SI" dirty="0" smtClean="0"/>
          </a:br>
          <a:r>
            <a:rPr lang="sl-SI" b="1" dirty="0" smtClean="0">
              <a:solidFill>
                <a:schemeClr val="tx1"/>
              </a:solidFill>
            </a:rPr>
            <a:t>beljakovinske rastline 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2 % </a:t>
          </a:r>
          <a:r>
            <a:rPr lang="sl-SI" dirty="0" smtClean="0">
              <a:solidFill>
                <a:schemeClr val="accent4">
                  <a:lumMod val="75000"/>
                </a:schemeClr>
              </a:solidFill>
            </a:rPr>
            <a:t>ovojnice)</a:t>
          </a:r>
          <a:endParaRPr lang="sl-SI" dirty="0">
            <a:solidFill>
              <a:schemeClr val="accent4">
                <a:lumMod val="75000"/>
              </a:schemeClr>
            </a:solidFill>
          </a:endParaRPr>
        </a:p>
      </dgm:t>
    </dgm:pt>
    <dgm:pt modelId="{AFFECA14-EE90-41E1-AB7A-004D24190B26}" type="parTrans" cxnId="{FD4ECC8D-3FD1-4C4A-88D7-48B9EE2839C9}">
      <dgm:prSet/>
      <dgm:spPr/>
      <dgm:t>
        <a:bodyPr/>
        <a:lstStyle/>
        <a:p>
          <a:endParaRPr lang="sl-SI"/>
        </a:p>
      </dgm:t>
    </dgm:pt>
    <dgm:pt modelId="{61EAB7A1-DFDB-4D3A-9436-AFDF72B5AEF4}" type="sibTrans" cxnId="{FD4ECC8D-3FD1-4C4A-88D7-48B9EE2839C9}">
      <dgm:prSet/>
      <dgm:spPr/>
      <dgm:t>
        <a:bodyPr/>
        <a:lstStyle/>
        <a:p>
          <a:endParaRPr lang="sl-SI"/>
        </a:p>
      </dgm:t>
    </dgm:pt>
    <dgm:pt modelId="{75161BB6-E203-481A-BF47-4E3E625C31F8}">
      <dgm:prSet/>
      <dgm:spPr/>
      <dgm:t>
        <a:bodyPr/>
        <a:lstStyle/>
        <a:p>
          <a:pPr marL="228600" lvl="1" indent="0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l-SI" dirty="0" smtClean="0"/>
        </a:p>
      </dgm:t>
    </dgm:pt>
    <dgm:pt modelId="{F48D2EF0-AD6C-43F5-9E8A-8AC494267F71}" type="parTrans" cxnId="{956519BB-78B8-42EC-96E5-7D1C45EFF94E}">
      <dgm:prSet/>
      <dgm:spPr/>
      <dgm:t>
        <a:bodyPr/>
        <a:lstStyle/>
        <a:p>
          <a:endParaRPr lang="sl-SI"/>
        </a:p>
      </dgm:t>
    </dgm:pt>
    <dgm:pt modelId="{EE0342C6-6876-42BA-8382-0C11CC31F155}" type="sibTrans" cxnId="{956519BB-78B8-42EC-96E5-7D1C45EFF94E}">
      <dgm:prSet/>
      <dgm:spPr/>
      <dgm:t>
        <a:bodyPr/>
        <a:lstStyle/>
        <a:p>
          <a:endParaRPr lang="sl-SI"/>
        </a:p>
      </dgm:t>
    </dgm:pt>
    <dgm:pt modelId="{2BDE3CAC-8215-42C2-AA0A-5D91AF25C4C8}" type="pres">
      <dgm:prSet presAssocID="{012774B4-7451-4443-962D-52C3CE0C93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D01968C-18C0-4C14-82DD-62A553299ABA}" type="pres">
      <dgm:prSet presAssocID="{6AA57D85-9C37-4BC8-92D6-449137B1D1A9}" presName="composite" presStyleCnt="0"/>
      <dgm:spPr/>
    </dgm:pt>
    <dgm:pt modelId="{EDF16758-E1FA-4C8A-B5AD-3E789BD92F4C}" type="pres">
      <dgm:prSet presAssocID="{6AA57D85-9C37-4BC8-92D6-449137B1D1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287523-3930-4406-82F3-795E3F1FE39A}" type="pres">
      <dgm:prSet presAssocID="{6AA57D85-9C37-4BC8-92D6-449137B1D1A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D45F01B-8D2E-49BB-BA1E-C4664C9D5679}" type="pres">
      <dgm:prSet presAssocID="{32F5ACDD-9EC8-4096-82E4-F4CC3834D070}" presName="space" presStyleCnt="0"/>
      <dgm:spPr/>
    </dgm:pt>
    <dgm:pt modelId="{BF694C2C-1900-4662-A84C-7C16BF501D50}" type="pres">
      <dgm:prSet presAssocID="{61D50EDF-0758-4F35-B8E7-650056BE5DAF}" presName="composite" presStyleCnt="0"/>
      <dgm:spPr/>
    </dgm:pt>
    <dgm:pt modelId="{F932303E-DB96-4105-9106-E805079B04DE}" type="pres">
      <dgm:prSet presAssocID="{61D50EDF-0758-4F35-B8E7-650056BE5D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483A5C-30D1-4823-8119-711B3A19FB04}" type="pres">
      <dgm:prSet presAssocID="{61D50EDF-0758-4F35-B8E7-650056BE5DAF}" presName="desTx" presStyleLbl="alignAccFollowNode1" presStyleIdx="1" presStyleCnt="2" custLinFactNeighborX="1" custLinFactNeighborY="-165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987741A-3325-4CA1-AA6B-28C8CAEA0C0F}" srcId="{012774B4-7451-4443-962D-52C3CE0C93E5}" destId="{6AA57D85-9C37-4BC8-92D6-449137B1D1A9}" srcOrd="0" destOrd="0" parTransId="{27A64685-36CB-4D09-86F0-4294DF009721}" sibTransId="{32F5ACDD-9EC8-4096-82E4-F4CC3834D070}"/>
    <dgm:cxn modelId="{D17FBA23-C418-4AAE-95AF-F45BA1E0EE22}" srcId="{012774B4-7451-4443-962D-52C3CE0C93E5}" destId="{61D50EDF-0758-4F35-B8E7-650056BE5DAF}" srcOrd="1" destOrd="0" parTransId="{4CFED26A-1954-42DF-BC87-1BA5D7F5D17A}" sibTransId="{14E123D8-6069-48C7-824D-7F9286394074}"/>
    <dgm:cxn modelId="{1A0643ED-9468-4F8E-AE26-6ECD70916A24}" type="presOf" srcId="{6B0878FD-C7A4-46F2-A741-779A9BE40BA3}" destId="{57287523-3930-4406-82F3-795E3F1FE39A}" srcOrd="0" destOrd="0" presId="urn:microsoft.com/office/officeart/2005/8/layout/hList1"/>
    <dgm:cxn modelId="{3EAEEEC5-F048-4105-87F9-CC6F1B45A1A4}" type="presOf" srcId="{012774B4-7451-4443-962D-52C3CE0C93E5}" destId="{2BDE3CAC-8215-42C2-AA0A-5D91AF25C4C8}" srcOrd="0" destOrd="0" presId="urn:microsoft.com/office/officeart/2005/8/layout/hList1"/>
    <dgm:cxn modelId="{80DCDAA0-DB6F-44BC-86B8-35779005E601}" srcId="{6AA57D85-9C37-4BC8-92D6-449137B1D1A9}" destId="{6B0878FD-C7A4-46F2-A741-779A9BE40BA3}" srcOrd="0" destOrd="0" parTransId="{1519472A-3AB2-4925-97A7-BCAD48B2FADA}" sibTransId="{2752CBC7-9EDE-493B-AB38-62096369B339}"/>
    <dgm:cxn modelId="{B7585E9B-05EE-4013-A9CC-D633EA3A83D2}" type="presOf" srcId="{61D50EDF-0758-4F35-B8E7-650056BE5DAF}" destId="{F932303E-DB96-4105-9106-E805079B04DE}" srcOrd="0" destOrd="0" presId="urn:microsoft.com/office/officeart/2005/8/layout/hList1"/>
    <dgm:cxn modelId="{98D0E62D-60A5-49F3-803E-94228D29DAAE}" type="presOf" srcId="{75161BB6-E203-481A-BF47-4E3E625C31F8}" destId="{62483A5C-30D1-4823-8119-711B3A19FB04}" srcOrd="0" destOrd="1" presId="urn:microsoft.com/office/officeart/2005/8/layout/hList1"/>
    <dgm:cxn modelId="{42E7E82D-9616-45F8-907E-C7A7FF58C09B}" type="presOf" srcId="{A23C7D8D-F5D6-457A-9ADC-5001FB405890}" destId="{57287523-3930-4406-82F3-795E3F1FE39A}" srcOrd="0" destOrd="1" presId="urn:microsoft.com/office/officeart/2005/8/layout/hList1"/>
    <dgm:cxn modelId="{58DEDCF1-6330-440A-B473-F7CFEFF42F40}" srcId="{6AA57D85-9C37-4BC8-92D6-449137B1D1A9}" destId="{0AEC9DA6-C9A6-48B8-8445-1EC5C235CE28}" srcOrd="3" destOrd="0" parTransId="{FE959106-5AEF-42DB-8B10-2DAEC5203A98}" sibTransId="{AE1648C6-F086-4621-8AB1-94CA7B1CEBCC}"/>
    <dgm:cxn modelId="{DCA1821E-4CCF-4C17-B777-F1697D2F9C5C}" type="presOf" srcId="{028883C8-C0AA-4060-9F7B-BFE8D2F27B37}" destId="{62483A5C-30D1-4823-8119-711B3A19FB04}" srcOrd="0" destOrd="0" presId="urn:microsoft.com/office/officeart/2005/8/layout/hList1"/>
    <dgm:cxn modelId="{359D9D8F-A52F-44BE-90C7-A745CE4EFDEE}" type="presOf" srcId="{0AEC9DA6-C9A6-48B8-8445-1EC5C235CE28}" destId="{57287523-3930-4406-82F3-795E3F1FE39A}" srcOrd="0" destOrd="3" presId="urn:microsoft.com/office/officeart/2005/8/layout/hList1"/>
    <dgm:cxn modelId="{956519BB-78B8-42EC-96E5-7D1C45EFF94E}" srcId="{61D50EDF-0758-4F35-B8E7-650056BE5DAF}" destId="{75161BB6-E203-481A-BF47-4E3E625C31F8}" srcOrd="1" destOrd="0" parTransId="{F48D2EF0-AD6C-43F5-9E8A-8AC494267F71}" sibTransId="{EE0342C6-6876-42BA-8382-0C11CC31F155}"/>
    <dgm:cxn modelId="{B0594EAC-C480-4BFD-9C26-F7C3DBD48FE4}" srcId="{6AA57D85-9C37-4BC8-92D6-449137B1D1A9}" destId="{A23C7D8D-F5D6-457A-9ADC-5001FB405890}" srcOrd="1" destOrd="0" parTransId="{36AC84D2-505B-48AD-A7DD-AB0D1C419079}" sibTransId="{ED9E1540-2BBC-4CD6-9518-76688835251C}"/>
    <dgm:cxn modelId="{0A27CD48-CACA-4032-A244-B13E725660AC}" type="presOf" srcId="{61780A55-75E3-4E3D-A368-14A798CF97FC}" destId="{57287523-3930-4406-82F3-795E3F1FE39A}" srcOrd="0" destOrd="2" presId="urn:microsoft.com/office/officeart/2005/8/layout/hList1"/>
    <dgm:cxn modelId="{77E34F9D-5BB3-4787-A08E-65B196595696}" type="presOf" srcId="{6AA57D85-9C37-4BC8-92D6-449137B1D1A9}" destId="{EDF16758-E1FA-4C8A-B5AD-3E789BD92F4C}" srcOrd="0" destOrd="0" presId="urn:microsoft.com/office/officeart/2005/8/layout/hList1"/>
    <dgm:cxn modelId="{FD4ECC8D-3FD1-4C4A-88D7-48B9EE2839C9}" srcId="{61D50EDF-0758-4F35-B8E7-650056BE5DAF}" destId="{028883C8-C0AA-4060-9F7B-BFE8D2F27B37}" srcOrd="0" destOrd="0" parTransId="{AFFECA14-EE90-41E1-AB7A-004D24190B26}" sibTransId="{61EAB7A1-DFDB-4D3A-9436-AFDF72B5AEF4}"/>
    <dgm:cxn modelId="{AA5961A5-305E-4C24-AAC7-EE986FE8F2EB}" srcId="{6AA57D85-9C37-4BC8-92D6-449137B1D1A9}" destId="{61780A55-75E3-4E3D-A368-14A798CF97FC}" srcOrd="2" destOrd="0" parTransId="{205EA308-23C6-45FF-9624-594D4BDDC4BC}" sibTransId="{1942A8BC-1104-4082-83BE-375EDE8782EE}"/>
    <dgm:cxn modelId="{F375C2CE-AD6D-4485-A723-207F59300526}" type="presParOf" srcId="{2BDE3CAC-8215-42C2-AA0A-5D91AF25C4C8}" destId="{7D01968C-18C0-4C14-82DD-62A553299ABA}" srcOrd="0" destOrd="0" presId="urn:microsoft.com/office/officeart/2005/8/layout/hList1"/>
    <dgm:cxn modelId="{19614A51-D69B-4046-AB13-75115E8A7F6D}" type="presParOf" srcId="{7D01968C-18C0-4C14-82DD-62A553299ABA}" destId="{EDF16758-E1FA-4C8A-B5AD-3E789BD92F4C}" srcOrd="0" destOrd="0" presId="urn:microsoft.com/office/officeart/2005/8/layout/hList1"/>
    <dgm:cxn modelId="{69117678-6977-4ED2-9C8D-EE534D58A4E2}" type="presParOf" srcId="{7D01968C-18C0-4C14-82DD-62A553299ABA}" destId="{57287523-3930-4406-82F3-795E3F1FE39A}" srcOrd="1" destOrd="0" presId="urn:microsoft.com/office/officeart/2005/8/layout/hList1"/>
    <dgm:cxn modelId="{AD8C64AA-1257-445D-B40A-128B7C6EDC25}" type="presParOf" srcId="{2BDE3CAC-8215-42C2-AA0A-5D91AF25C4C8}" destId="{6D45F01B-8D2E-49BB-BA1E-C4664C9D5679}" srcOrd="1" destOrd="0" presId="urn:microsoft.com/office/officeart/2005/8/layout/hList1"/>
    <dgm:cxn modelId="{F800C92D-CC7A-4634-ADDD-4B493C5A6311}" type="presParOf" srcId="{2BDE3CAC-8215-42C2-AA0A-5D91AF25C4C8}" destId="{BF694C2C-1900-4662-A84C-7C16BF501D50}" srcOrd="2" destOrd="0" presId="urn:microsoft.com/office/officeart/2005/8/layout/hList1"/>
    <dgm:cxn modelId="{23ACCB2A-1395-44A1-84C1-9E0EA2419655}" type="presParOf" srcId="{BF694C2C-1900-4662-A84C-7C16BF501D50}" destId="{F932303E-DB96-4105-9106-E805079B04DE}" srcOrd="0" destOrd="0" presId="urn:microsoft.com/office/officeart/2005/8/layout/hList1"/>
    <dgm:cxn modelId="{3339D616-0F14-4CD4-9885-57F78EEF9FFF}" type="presParOf" srcId="{BF694C2C-1900-4662-A84C-7C16BF501D50}" destId="{62483A5C-30D1-4823-8119-711B3A19FB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2F804-D274-4CF3-9055-0384C0522DD9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32F45282-53B7-40A4-ABC5-79529988A7BE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3000" b="1" dirty="0" smtClean="0"/>
            <a:t>SOPO</a:t>
          </a:r>
          <a:endParaRPr lang="sl-SI" sz="3000" b="1" dirty="0"/>
        </a:p>
      </dgm:t>
    </dgm:pt>
    <dgm:pt modelId="{1F8A2957-8A50-4EF7-BB31-420D8D0357E0}" type="parTrans" cxnId="{1D6D31A7-2911-4E67-AA12-33B5D55CFC0D}">
      <dgm:prSet/>
      <dgm:spPr/>
      <dgm:t>
        <a:bodyPr/>
        <a:lstStyle/>
        <a:p>
          <a:endParaRPr lang="sl-SI" sz="1400"/>
        </a:p>
      </dgm:t>
    </dgm:pt>
    <dgm:pt modelId="{2AA5C93E-ADAF-47C4-AC09-22FF7BE8D21C}" type="sibTrans" cxnId="{1D6D31A7-2911-4E67-AA12-33B5D55CFC0D}">
      <dgm:prSet/>
      <dgm:spPr/>
      <dgm:t>
        <a:bodyPr/>
        <a:lstStyle/>
        <a:p>
          <a:endParaRPr lang="sl-SI" sz="1400"/>
        </a:p>
      </dgm:t>
    </dgm:pt>
    <dgm:pt modelId="{9B2D1149-E383-4A7A-84D7-82CAF4E8FC95}">
      <dgm:prSet phldrT="[besedilo]" custT="1"/>
      <dgm:spPr/>
      <dgm:t>
        <a:bodyPr/>
        <a:lstStyle/>
        <a:p>
          <a:r>
            <a:rPr lang="sl-SI" sz="2000" b="1" dirty="0" smtClean="0"/>
            <a:t>Travinje</a:t>
          </a:r>
          <a:endParaRPr lang="sl-SI" sz="2000" b="1" dirty="0"/>
        </a:p>
      </dgm:t>
    </dgm:pt>
    <dgm:pt modelId="{6CBC25C4-FC44-478F-B7EA-B066757C3B6C}" type="parTrans" cxnId="{3DCF1BC8-65E0-41CB-8275-8AC04168B943}">
      <dgm:prSet/>
      <dgm:spPr/>
      <dgm:t>
        <a:bodyPr/>
        <a:lstStyle/>
        <a:p>
          <a:endParaRPr lang="sl-SI" sz="1400"/>
        </a:p>
      </dgm:t>
    </dgm:pt>
    <dgm:pt modelId="{64781AD5-9622-4C0B-AE44-B4B5D6596E1B}" type="sibTrans" cxnId="{3DCF1BC8-65E0-41CB-8275-8AC04168B943}">
      <dgm:prSet/>
      <dgm:spPr/>
      <dgm:t>
        <a:bodyPr/>
        <a:lstStyle/>
        <a:p>
          <a:endParaRPr lang="sl-SI" sz="1400"/>
        </a:p>
      </dgm:t>
    </dgm:pt>
    <dgm:pt modelId="{EE4037B0-5098-4EDB-B7E8-2E77877C6087}">
      <dgm:prSet phldrT="[besedil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Ekstenzivno travinje</a:t>
          </a:r>
        </a:p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Tradicionalna raba travinja</a:t>
          </a:r>
        </a:p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Pisan travnik</a:t>
          </a:r>
        </a:p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Optimalna višina košnje</a:t>
          </a:r>
        </a:p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Stabilizatorji dušika v gnojevki</a:t>
          </a:r>
        </a:p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Uporaba dodatkov za zmanjšanje emisij amonijaka iz organskih gnojil</a:t>
          </a:r>
        </a:p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Gnojenje z organskimi gnojili z majhnimi izpusti v zrak na trajnem travinju</a:t>
          </a:r>
          <a:endParaRPr lang="sl-SI" sz="1500" dirty="0"/>
        </a:p>
      </dgm:t>
    </dgm:pt>
    <dgm:pt modelId="{BDBD6615-0905-40D0-A5FC-283228F61D37}" type="parTrans" cxnId="{910C6B30-D9AA-4325-BEFB-141114F32B0D}">
      <dgm:prSet/>
      <dgm:spPr/>
      <dgm:t>
        <a:bodyPr/>
        <a:lstStyle/>
        <a:p>
          <a:endParaRPr lang="sl-SI" sz="1400"/>
        </a:p>
      </dgm:t>
    </dgm:pt>
    <dgm:pt modelId="{8039B1D7-E799-4185-A2C9-F6FF580668FD}" type="sibTrans" cxnId="{910C6B30-D9AA-4325-BEFB-141114F32B0D}">
      <dgm:prSet/>
      <dgm:spPr/>
      <dgm:t>
        <a:bodyPr/>
        <a:lstStyle/>
        <a:p>
          <a:endParaRPr lang="sl-SI" sz="1400"/>
        </a:p>
      </dgm:t>
    </dgm:pt>
    <dgm:pt modelId="{8F8AEA7A-8B36-4F62-A8B2-98B6C80FC2E0}">
      <dgm:prSet phldrT="[besedil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l-SI" sz="2000" b="1" dirty="0" smtClean="0"/>
            <a:t>Njive</a:t>
          </a:r>
          <a:endParaRPr lang="sl-SI" sz="2000" b="1" dirty="0"/>
        </a:p>
      </dgm:t>
    </dgm:pt>
    <dgm:pt modelId="{0BF818DF-05A0-454F-9F09-07B0BE259DDA}" type="parTrans" cxnId="{2851EFD7-27F3-4D3C-A94C-0C8DAC0924F1}">
      <dgm:prSet/>
      <dgm:spPr/>
      <dgm:t>
        <a:bodyPr/>
        <a:lstStyle/>
        <a:p>
          <a:endParaRPr lang="sl-SI" sz="1400"/>
        </a:p>
      </dgm:t>
    </dgm:pt>
    <dgm:pt modelId="{7BC5DCE7-EEB1-4132-BC4C-A2E6AA5AA35F}" type="sibTrans" cxnId="{2851EFD7-27F3-4D3C-A94C-0C8DAC0924F1}">
      <dgm:prSet/>
      <dgm:spPr/>
      <dgm:t>
        <a:bodyPr/>
        <a:lstStyle/>
        <a:p>
          <a:endParaRPr lang="sl-SI" sz="1400"/>
        </a:p>
      </dgm:t>
    </dgm:pt>
    <dgm:pt modelId="{78F8D4DA-E2AE-48A7-853F-724BB28351B0}">
      <dgm:prSet phldrT="[besedilo]" custT="1"/>
      <dgm:spPr>
        <a:solidFill>
          <a:srgbClr val="580058"/>
        </a:solidFill>
      </dgm:spPr>
      <dgm:t>
        <a:bodyPr/>
        <a:lstStyle/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Varovalni pasovi ob vodotokih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Ohranjanje pol-naravnih habitatov in krajinskih značilnosti</a:t>
          </a:r>
          <a:endParaRPr lang="sl-SI" sz="1500" dirty="0"/>
        </a:p>
      </dgm:t>
    </dgm:pt>
    <dgm:pt modelId="{6BB11685-38DC-4B3D-B26B-F89C86025D5E}" type="parTrans" cxnId="{675681C3-2B1E-4D13-AF2D-A588B8FC6840}">
      <dgm:prSet/>
      <dgm:spPr/>
      <dgm:t>
        <a:bodyPr/>
        <a:lstStyle/>
        <a:p>
          <a:endParaRPr lang="sl-SI" sz="1400"/>
        </a:p>
      </dgm:t>
    </dgm:pt>
    <dgm:pt modelId="{09690004-EB98-401F-9D38-F5F5E41F0D2A}" type="sibTrans" cxnId="{675681C3-2B1E-4D13-AF2D-A588B8FC6840}">
      <dgm:prSet/>
      <dgm:spPr/>
      <dgm:t>
        <a:bodyPr/>
        <a:lstStyle/>
        <a:p>
          <a:endParaRPr lang="sl-SI" sz="1400"/>
        </a:p>
      </dgm:t>
    </dgm:pt>
    <dgm:pt modelId="{AC35ECC1-FEED-43F2-A63A-3736CAA7840C}">
      <dgm:prSet phldrT="[besedil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Pestrost posevkov kmetijskih rastlin                    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Naknadni posevki in podsevki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Ozelenitev njivskih površin preko zime            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Medovite rastline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err="1" smtClean="0"/>
            <a:t>Konzervirajoča</a:t>
          </a:r>
          <a:r>
            <a:rPr lang="sl-SI" sz="1500" dirty="0" smtClean="0"/>
            <a:t> obdelava tal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Zaplate golih tal za poljskega škrjanca                 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dirty="0" smtClean="0"/>
            <a:t>Varstvo gnezd pribe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Gnojenje z organskimi gnojili z majhnimi izpusti v zrak na ornem zemljišču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Stabilizatorji dušika v gnojevki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Uporaba dodatkov za zmanjšanje emisij amonijaka iz organskih gnojil                       </a:t>
          </a:r>
          <a:endParaRPr lang="sl-SI" sz="1500" dirty="0"/>
        </a:p>
      </dgm:t>
    </dgm:pt>
    <dgm:pt modelId="{2CB2612D-9D49-4F24-B537-4E37D8B192C5}" type="parTrans" cxnId="{073AF059-F458-4AB2-8042-B57BBA1C57EE}">
      <dgm:prSet/>
      <dgm:spPr/>
      <dgm:t>
        <a:bodyPr/>
        <a:lstStyle/>
        <a:p>
          <a:endParaRPr lang="sl-SI" sz="1400"/>
        </a:p>
      </dgm:t>
    </dgm:pt>
    <dgm:pt modelId="{291913A0-A922-4CE4-B2AC-CE02017E3293}" type="sibTrans" cxnId="{073AF059-F458-4AB2-8042-B57BBA1C57EE}">
      <dgm:prSet/>
      <dgm:spPr/>
      <dgm:t>
        <a:bodyPr/>
        <a:lstStyle/>
        <a:p>
          <a:endParaRPr lang="sl-SI" sz="1400"/>
        </a:p>
      </dgm:t>
    </dgm:pt>
    <dgm:pt modelId="{814E9B4A-757B-4DF5-AAC1-F81AABEB3B80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000" b="1" dirty="0" smtClean="0"/>
            <a:t>Krajina</a:t>
          </a:r>
          <a:endParaRPr lang="sl-SI" sz="2000" b="1" dirty="0"/>
        </a:p>
      </dgm:t>
    </dgm:pt>
    <dgm:pt modelId="{30D1BE5A-A15D-4749-8BD5-76B3FB5E82C1}" type="parTrans" cxnId="{EB574296-9CC6-4E5F-9883-19FFBF6A211B}">
      <dgm:prSet/>
      <dgm:spPr/>
      <dgm:t>
        <a:bodyPr/>
        <a:lstStyle/>
        <a:p>
          <a:endParaRPr lang="sl-SI" sz="1400"/>
        </a:p>
      </dgm:t>
    </dgm:pt>
    <dgm:pt modelId="{4F5994DB-E3C4-4630-90A7-9158FC9026C9}" type="sibTrans" cxnId="{EB574296-9CC6-4E5F-9883-19FFBF6A211B}">
      <dgm:prSet/>
      <dgm:spPr/>
      <dgm:t>
        <a:bodyPr/>
        <a:lstStyle/>
        <a:p>
          <a:endParaRPr lang="sl-SI" sz="1400"/>
        </a:p>
      </dgm:t>
    </dgm:pt>
    <dgm:pt modelId="{E172E44A-7D45-4454-84FA-0848E95347C4}">
      <dgm:prSet phldrT="[besedilo]" custT="1"/>
      <dgm:spPr>
        <a:solidFill>
          <a:srgbClr val="0070C0"/>
        </a:solidFill>
      </dgm:spPr>
      <dgm:t>
        <a:bodyPr/>
        <a:lstStyle/>
        <a:p>
          <a:r>
            <a:rPr lang="sl-SI" sz="2000" b="1" dirty="0" smtClean="0"/>
            <a:t>Trajni nasadi</a:t>
          </a:r>
          <a:endParaRPr lang="sl-SI" sz="2000" b="1" dirty="0"/>
        </a:p>
      </dgm:t>
    </dgm:pt>
    <dgm:pt modelId="{C930944B-2E61-44EB-A90E-BF746E7094A0}" type="parTrans" cxnId="{E9822929-F141-4E1A-9C51-0D99D89E7CD0}">
      <dgm:prSet/>
      <dgm:spPr/>
      <dgm:t>
        <a:bodyPr/>
        <a:lstStyle/>
        <a:p>
          <a:endParaRPr lang="sl-SI" sz="1400"/>
        </a:p>
      </dgm:t>
    </dgm:pt>
    <dgm:pt modelId="{E701542F-56D2-4892-9A49-E21755C42D31}" type="sibTrans" cxnId="{E9822929-F141-4E1A-9C51-0D99D89E7CD0}">
      <dgm:prSet/>
      <dgm:spPr/>
      <dgm:t>
        <a:bodyPr/>
        <a:lstStyle/>
        <a:p>
          <a:endParaRPr lang="sl-SI" sz="1400"/>
        </a:p>
      </dgm:t>
    </dgm:pt>
    <dgm:pt modelId="{1DD8AFD0-479F-4976-BE20-BC10999709FF}">
      <dgm:prSet phldrT="[besedil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Prilagojen nanos FFS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Zmanjšanje ali opustitev uporabe herbicidov   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Spremljanje škodljivih organizmov   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Uporaba metode konfuzije in dezorientacije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Življenjski prostor za koristne organizme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Varovalni pas na robovih trajnega nasada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Vzdrževanje </a:t>
          </a:r>
          <a:r>
            <a:rPr lang="sl-SI" sz="1500" dirty="0" err="1" smtClean="0"/>
            <a:t>suhozidov</a:t>
          </a:r>
          <a:r>
            <a:rPr lang="sl-SI" sz="1500" dirty="0" smtClean="0"/>
            <a:t> in teras     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Pokritost tal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Uporaba hitro razgradljivih vodil                     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Kompostiranje hmeljevine    </a:t>
          </a:r>
          <a:r>
            <a:rPr lang="sl-SI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dirty="0" smtClean="0"/>
            <a:t>Gnojenje z organskimi gnojili z majhnimi izpusti v zrak v hmeljišču</a:t>
          </a:r>
          <a:endParaRPr lang="sl-SI" sz="1500" dirty="0"/>
        </a:p>
      </dgm:t>
    </dgm:pt>
    <dgm:pt modelId="{10C41094-9A79-4B7D-8162-1C9274920A15}" type="parTrans" cxnId="{5E6BA7FB-EB56-4D27-BF63-FA969F1AE5CD}">
      <dgm:prSet/>
      <dgm:spPr/>
      <dgm:t>
        <a:bodyPr/>
        <a:lstStyle/>
        <a:p>
          <a:endParaRPr lang="sl-SI" sz="1400"/>
        </a:p>
      </dgm:t>
    </dgm:pt>
    <dgm:pt modelId="{4FBD7FDE-3504-48FA-9A50-A10361123104}" type="sibTrans" cxnId="{5E6BA7FB-EB56-4D27-BF63-FA969F1AE5CD}">
      <dgm:prSet/>
      <dgm:spPr/>
      <dgm:t>
        <a:bodyPr/>
        <a:lstStyle/>
        <a:p>
          <a:endParaRPr lang="sl-SI" sz="1400"/>
        </a:p>
      </dgm:t>
    </dgm:pt>
    <dgm:pt modelId="{F76060E9-8BB0-425F-BEF4-B13A16F41DC1}" type="pres">
      <dgm:prSet presAssocID="{85B2F804-D274-4CF3-9055-0384C0522D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22B1266D-908D-4E28-9F52-463C3E5ADABE}" type="pres">
      <dgm:prSet presAssocID="{32F45282-53B7-40A4-ABC5-79529988A7BE}" presName="hierRoot1" presStyleCnt="0">
        <dgm:presLayoutVars>
          <dgm:hierBranch val="init"/>
        </dgm:presLayoutVars>
      </dgm:prSet>
      <dgm:spPr/>
    </dgm:pt>
    <dgm:pt modelId="{DA1AD9D8-72B9-4CBB-AE12-438B7B52538A}" type="pres">
      <dgm:prSet presAssocID="{32F45282-53B7-40A4-ABC5-79529988A7BE}" presName="rootComposite1" presStyleCnt="0"/>
      <dgm:spPr/>
    </dgm:pt>
    <dgm:pt modelId="{EF96A6AC-9854-4D0F-9A86-E42E17C6956C}" type="pres">
      <dgm:prSet presAssocID="{32F45282-53B7-40A4-ABC5-79529988A7BE}" presName="rootText1" presStyleLbl="node0" presStyleIdx="0" presStyleCnt="1" custLinFactNeighborX="-869" custLinFactNeighborY="2044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F2FA44A-5533-4585-9798-EEAC9E173621}" type="pres">
      <dgm:prSet presAssocID="{32F45282-53B7-40A4-ABC5-79529988A7BE}" presName="rootConnector1" presStyleLbl="node1" presStyleIdx="0" presStyleCnt="0"/>
      <dgm:spPr/>
      <dgm:t>
        <a:bodyPr/>
        <a:lstStyle/>
        <a:p>
          <a:endParaRPr lang="sl-SI"/>
        </a:p>
      </dgm:t>
    </dgm:pt>
    <dgm:pt modelId="{88DCB916-5FCA-4EA9-BF27-1CFE7268A47A}" type="pres">
      <dgm:prSet presAssocID="{32F45282-53B7-40A4-ABC5-79529988A7BE}" presName="hierChild2" presStyleCnt="0"/>
      <dgm:spPr/>
    </dgm:pt>
    <dgm:pt modelId="{7C35B3A3-66EA-4ACF-AD92-A6ABD08F9D57}" type="pres">
      <dgm:prSet presAssocID="{6CBC25C4-FC44-478F-B7EA-B066757C3B6C}" presName="Name37" presStyleLbl="parChTrans1D2" presStyleIdx="0" presStyleCnt="4"/>
      <dgm:spPr/>
      <dgm:t>
        <a:bodyPr/>
        <a:lstStyle/>
        <a:p>
          <a:endParaRPr lang="sl-SI"/>
        </a:p>
      </dgm:t>
    </dgm:pt>
    <dgm:pt modelId="{B93658C8-6295-43B1-8420-2430E7127981}" type="pres">
      <dgm:prSet presAssocID="{9B2D1149-E383-4A7A-84D7-82CAF4E8FC95}" presName="hierRoot2" presStyleCnt="0">
        <dgm:presLayoutVars>
          <dgm:hierBranch val="init"/>
        </dgm:presLayoutVars>
      </dgm:prSet>
      <dgm:spPr/>
    </dgm:pt>
    <dgm:pt modelId="{224686DF-4923-43CA-9AD7-6125E3EAD4EE}" type="pres">
      <dgm:prSet presAssocID="{9B2D1149-E383-4A7A-84D7-82CAF4E8FC95}" presName="rootComposite" presStyleCnt="0"/>
      <dgm:spPr/>
    </dgm:pt>
    <dgm:pt modelId="{E908BC8E-6E3A-4300-856B-5345BA874D58}" type="pres">
      <dgm:prSet presAssocID="{9B2D1149-E383-4A7A-84D7-82CAF4E8FC95}" presName="rootText" presStyleLbl="node2" presStyleIdx="0" presStyleCnt="4" custLinFactNeighborX="10235" custLinFactNeighborY="-353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D50C5B1-BECC-439B-90F1-1D286BBBD2BB}" type="pres">
      <dgm:prSet presAssocID="{9B2D1149-E383-4A7A-84D7-82CAF4E8FC95}" presName="rootConnector" presStyleLbl="node2" presStyleIdx="0" presStyleCnt="4"/>
      <dgm:spPr/>
      <dgm:t>
        <a:bodyPr/>
        <a:lstStyle/>
        <a:p>
          <a:endParaRPr lang="sl-SI"/>
        </a:p>
      </dgm:t>
    </dgm:pt>
    <dgm:pt modelId="{D33D065F-460A-4FBA-973D-DC00828AE13F}" type="pres">
      <dgm:prSet presAssocID="{9B2D1149-E383-4A7A-84D7-82CAF4E8FC95}" presName="hierChild4" presStyleCnt="0"/>
      <dgm:spPr/>
    </dgm:pt>
    <dgm:pt modelId="{3F9F424E-D976-4CEC-8450-6C0C5306393F}" type="pres">
      <dgm:prSet presAssocID="{BDBD6615-0905-40D0-A5FC-283228F61D37}" presName="Name37" presStyleLbl="parChTrans1D3" presStyleIdx="0" presStyleCnt="4"/>
      <dgm:spPr/>
      <dgm:t>
        <a:bodyPr/>
        <a:lstStyle/>
        <a:p>
          <a:endParaRPr lang="sl-SI"/>
        </a:p>
      </dgm:t>
    </dgm:pt>
    <dgm:pt modelId="{2CA5DA6F-10C6-43F1-B53B-996B8E00131C}" type="pres">
      <dgm:prSet presAssocID="{EE4037B0-5098-4EDB-B7E8-2E77877C6087}" presName="hierRoot2" presStyleCnt="0">
        <dgm:presLayoutVars>
          <dgm:hierBranch val="init"/>
        </dgm:presLayoutVars>
      </dgm:prSet>
      <dgm:spPr/>
    </dgm:pt>
    <dgm:pt modelId="{42BE86E7-7F9F-43D0-9F9D-756F1ECBE344}" type="pres">
      <dgm:prSet presAssocID="{EE4037B0-5098-4EDB-B7E8-2E77877C6087}" presName="rootComposite" presStyleCnt="0"/>
      <dgm:spPr/>
    </dgm:pt>
    <dgm:pt modelId="{7D2BAC72-3C78-43DD-92D0-5776260523A3}" type="pres">
      <dgm:prSet presAssocID="{EE4037B0-5098-4EDB-B7E8-2E77877C6087}" presName="rootText" presStyleLbl="node3" presStyleIdx="0" presStyleCnt="4" custScaleX="143228" custScaleY="379566" custLinFactNeighborX="-22182" custLinFactNeighborY="2887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E4E2E9F-505C-485C-A74F-A2FAE28216E1}" type="pres">
      <dgm:prSet presAssocID="{EE4037B0-5098-4EDB-B7E8-2E77877C6087}" presName="rootConnector" presStyleLbl="node3" presStyleIdx="0" presStyleCnt="4"/>
      <dgm:spPr/>
      <dgm:t>
        <a:bodyPr/>
        <a:lstStyle/>
        <a:p>
          <a:endParaRPr lang="sl-SI"/>
        </a:p>
      </dgm:t>
    </dgm:pt>
    <dgm:pt modelId="{B6D4D745-B5A3-471D-8BE8-447F3E128D64}" type="pres">
      <dgm:prSet presAssocID="{EE4037B0-5098-4EDB-B7E8-2E77877C6087}" presName="hierChild4" presStyleCnt="0"/>
      <dgm:spPr/>
    </dgm:pt>
    <dgm:pt modelId="{2EFB6540-30C7-48D2-95AC-108588AFD4EE}" type="pres">
      <dgm:prSet presAssocID="{EE4037B0-5098-4EDB-B7E8-2E77877C6087}" presName="hierChild5" presStyleCnt="0"/>
      <dgm:spPr/>
    </dgm:pt>
    <dgm:pt modelId="{B48389B4-7934-41DF-88F8-5B28E4646403}" type="pres">
      <dgm:prSet presAssocID="{9B2D1149-E383-4A7A-84D7-82CAF4E8FC95}" presName="hierChild5" presStyleCnt="0"/>
      <dgm:spPr/>
    </dgm:pt>
    <dgm:pt modelId="{9E02792C-0A0C-43A3-835B-A262FA28CE94}" type="pres">
      <dgm:prSet presAssocID="{0BF818DF-05A0-454F-9F09-07B0BE259DDA}" presName="Name37" presStyleLbl="parChTrans1D2" presStyleIdx="1" presStyleCnt="4"/>
      <dgm:spPr/>
      <dgm:t>
        <a:bodyPr/>
        <a:lstStyle/>
        <a:p>
          <a:endParaRPr lang="sl-SI"/>
        </a:p>
      </dgm:t>
    </dgm:pt>
    <dgm:pt modelId="{1920DBA7-7B4A-4F25-ADC5-63549230DAFC}" type="pres">
      <dgm:prSet presAssocID="{8F8AEA7A-8B36-4F62-A8B2-98B6C80FC2E0}" presName="hierRoot2" presStyleCnt="0">
        <dgm:presLayoutVars>
          <dgm:hierBranch val="init"/>
        </dgm:presLayoutVars>
      </dgm:prSet>
      <dgm:spPr/>
    </dgm:pt>
    <dgm:pt modelId="{5D7B726C-4DFA-4790-B02A-43B24EA20B18}" type="pres">
      <dgm:prSet presAssocID="{8F8AEA7A-8B36-4F62-A8B2-98B6C80FC2E0}" presName="rootComposite" presStyleCnt="0"/>
      <dgm:spPr/>
    </dgm:pt>
    <dgm:pt modelId="{DF880275-DD6E-4BBB-BA4D-E640D7300A2E}" type="pres">
      <dgm:prSet presAssocID="{8F8AEA7A-8B36-4F62-A8B2-98B6C80FC2E0}" presName="rootText" presStyleLbl="node2" presStyleIdx="1" presStyleCnt="4" custLinFactNeighborX="18722" custLinFactNeighborY="-111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453DCE3-0CEF-4F25-BF24-10C7A92FEEFD}" type="pres">
      <dgm:prSet presAssocID="{8F8AEA7A-8B36-4F62-A8B2-98B6C80FC2E0}" presName="rootConnector" presStyleLbl="node2" presStyleIdx="1" presStyleCnt="4"/>
      <dgm:spPr/>
      <dgm:t>
        <a:bodyPr/>
        <a:lstStyle/>
        <a:p>
          <a:endParaRPr lang="sl-SI"/>
        </a:p>
      </dgm:t>
    </dgm:pt>
    <dgm:pt modelId="{3F907FDE-2670-4BC8-90BA-9E64DA8ECA52}" type="pres">
      <dgm:prSet presAssocID="{8F8AEA7A-8B36-4F62-A8B2-98B6C80FC2E0}" presName="hierChild4" presStyleCnt="0"/>
      <dgm:spPr/>
    </dgm:pt>
    <dgm:pt modelId="{C542A64D-F469-4412-8328-91C7C61D0380}" type="pres">
      <dgm:prSet presAssocID="{2CB2612D-9D49-4F24-B537-4E37D8B192C5}" presName="Name37" presStyleLbl="parChTrans1D3" presStyleIdx="1" presStyleCnt="4"/>
      <dgm:spPr/>
      <dgm:t>
        <a:bodyPr/>
        <a:lstStyle/>
        <a:p>
          <a:endParaRPr lang="sl-SI"/>
        </a:p>
      </dgm:t>
    </dgm:pt>
    <dgm:pt modelId="{2EEF29A3-C8C4-4979-B0B7-BE1D37959A27}" type="pres">
      <dgm:prSet presAssocID="{AC35ECC1-FEED-43F2-A63A-3736CAA7840C}" presName="hierRoot2" presStyleCnt="0">
        <dgm:presLayoutVars>
          <dgm:hierBranch val="init"/>
        </dgm:presLayoutVars>
      </dgm:prSet>
      <dgm:spPr/>
    </dgm:pt>
    <dgm:pt modelId="{2D1A2A3E-D615-4E4A-89FE-4437D9FF4712}" type="pres">
      <dgm:prSet presAssocID="{AC35ECC1-FEED-43F2-A63A-3736CAA7840C}" presName="rootComposite" presStyleCnt="0"/>
      <dgm:spPr/>
    </dgm:pt>
    <dgm:pt modelId="{61F3D249-42DD-4FD9-A11E-9121AB4AB560}" type="pres">
      <dgm:prSet presAssocID="{AC35ECC1-FEED-43F2-A63A-3736CAA7840C}" presName="rootText" presStyleLbl="node3" presStyleIdx="1" presStyleCnt="4" custScaleX="137635" custScaleY="423969" custLinFactNeighborX="-11538" custLinFactNeighborY="1977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2438D56-3CA8-454D-ABB7-0CE55E3B57E9}" type="pres">
      <dgm:prSet presAssocID="{AC35ECC1-FEED-43F2-A63A-3736CAA7840C}" presName="rootConnector" presStyleLbl="node3" presStyleIdx="1" presStyleCnt="4"/>
      <dgm:spPr/>
      <dgm:t>
        <a:bodyPr/>
        <a:lstStyle/>
        <a:p>
          <a:endParaRPr lang="sl-SI"/>
        </a:p>
      </dgm:t>
    </dgm:pt>
    <dgm:pt modelId="{9C85D380-363B-4601-A780-37FCBD9E7761}" type="pres">
      <dgm:prSet presAssocID="{AC35ECC1-FEED-43F2-A63A-3736CAA7840C}" presName="hierChild4" presStyleCnt="0"/>
      <dgm:spPr/>
    </dgm:pt>
    <dgm:pt modelId="{AB32C5E4-55BB-4103-93EF-94947BEB40B7}" type="pres">
      <dgm:prSet presAssocID="{AC35ECC1-FEED-43F2-A63A-3736CAA7840C}" presName="hierChild5" presStyleCnt="0"/>
      <dgm:spPr/>
    </dgm:pt>
    <dgm:pt modelId="{EEAD32C1-A35A-451B-9B18-C5FB152A440D}" type="pres">
      <dgm:prSet presAssocID="{8F8AEA7A-8B36-4F62-A8B2-98B6C80FC2E0}" presName="hierChild5" presStyleCnt="0"/>
      <dgm:spPr/>
    </dgm:pt>
    <dgm:pt modelId="{193497D2-9B40-4C48-A015-A5F42B24F1D4}" type="pres">
      <dgm:prSet presAssocID="{C930944B-2E61-44EB-A90E-BF746E7094A0}" presName="Name37" presStyleLbl="parChTrans1D2" presStyleIdx="2" presStyleCnt="4"/>
      <dgm:spPr/>
      <dgm:t>
        <a:bodyPr/>
        <a:lstStyle/>
        <a:p>
          <a:endParaRPr lang="sl-SI"/>
        </a:p>
      </dgm:t>
    </dgm:pt>
    <dgm:pt modelId="{18EF6E86-103C-4F65-BB62-38FF33697193}" type="pres">
      <dgm:prSet presAssocID="{E172E44A-7D45-4454-84FA-0848E95347C4}" presName="hierRoot2" presStyleCnt="0">
        <dgm:presLayoutVars>
          <dgm:hierBranch val="init"/>
        </dgm:presLayoutVars>
      </dgm:prSet>
      <dgm:spPr/>
    </dgm:pt>
    <dgm:pt modelId="{CFF0DA69-13D5-474A-B937-2F8DDCA37494}" type="pres">
      <dgm:prSet presAssocID="{E172E44A-7D45-4454-84FA-0848E95347C4}" presName="rootComposite" presStyleCnt="0"/>
      <dgm:spPr/>
    </dgm:pt>
    <dgm:pt modelId="{4068C446-3695-4B53-8AB5-BA27F399A41A}" type="pres">
      <dgm:prSet presAssocID="{E172E44A-7D45-4454-84FA-0848E95347C4}" presName="rootText" presStyleLbl="node2" presStyleIdx="2" presStyleCnt="4" custLinFactNeighborX="20913" custLinFactNeighborY="28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19D77CC-3B62-4F0A-BF28-629F26EC5723}" type="pres">
      <dgm:prSet presAssocID="{E172E44A-7D45-4454-84FA-0848E95347C4}" presName="rootConnector" presStyleLbl="node2" presStyleIdx="2" presStyleCnt="4"/>
      <dgm:spPr/>
      <dgm:t>
        <a:bodyPr/>
        <a:lstStyle/>
        <a:p>
          <a:endParaRPr lang="sl-SI"/>
        </a:p>
      </dgm:t>
    </dgm:pt>
    <dgm:pt modelId="{D5AB253F-BE02-495E-971D-7B27A755769D}" type="pres">
      <dgm:prSet presAssocID="{E172E44A-7D45-4454-84FA-0848E95347C4}" presName="hierChild4" presStyleCnt="0"/>
      <dgm:spPr/>
    </dgm:pt>
    <dgm:pt modelId="{A48F717B-1740-4217-BAB0-A007314B899F}" type="pres">
      <dgm:prSet presAssocID="{10C41094-9A79-4B7D-8162-1C9274920A15}" presName="Name37" presStyleLbl="parChTrans1D3" presStyleIdx="2" presStyleCnt="4"/>
      <dgm:spPr/>
      <dgm:t>
        <a:bodyPr/>
        <a:lstStyle/>
        <a:p>
          <a:endParaRPr lang="sl-SI"/>
        </a:p>
      </dgm:t>
    </dgm:pt>
    <dgm:pt modelId="{4CF1A309-5CA1-45D2-A82B-18C93D8EA4B0}" type="pres">
      <dgm:prSet presAssocID="{1DD8AFD0-479F-4976-BE20-BC10999709FF}" presName="hierRoot2" presStyleCnt="0">
        <dgm:presLayoutVars>
          <dgm:hierBranch val="init"/>
        </dgm:presLayoutVars>
      </dgm:prSet>
      <dgm:spPr/>
    </dgm:pt>
    <dgm:pt modelId="{7D0BFA9F-9F42-418B-A7AB-90E63E68EDD1}" type="pres">
      <dgm:prSet presAssocID="{1DD8AFD0-479F-4976-BE20-BC10999709FF}" presName="rootComposite" presStyleCnt="0"/>
      <dgm:spPr/>
    </dgm:pt>
    <dgm:pt modelId="{8B84E8BA-2BDB-4207-88B0-BAA2C11EE996}" type="pres">
      <dgm:prSet presAssocID="{1DD8AFD0-479F-4976-BE20-BC10999709FF}" presName="rootText" presStyleLbl="node3" presStyleIdx="2" presStyleCnt="4" custScaleX="142808" custScaleY="446964" custLinFactNeighborX="2306" custLinFactNeighborY="-60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914E379-EBF5-463D-9585-F2F5B0ED68E9}" type="pres">
      <dgm:prSet presAssocID="{1DD8AFD0-479F-4976-BE20-BC10999709FF}" presName="rootConnector" presStyleLbl="node3" presStyleIdx="2" presStyleCnt="4"/>
      <dgm:spPr/>
      <dgm:t>
        <a:bodyPr/>
        <a:lstStyle/>
        <a:p>
          <a:endParaRPr lang="sl-SI"/>
        </a:p>
      </dgm:t>
    </dgm:pt>
    <dgm:pt modelId="{5C31D81F-F86F-47D1-A0B9-229269A0A9FB}" type="pres">
      <dgm:prSet presAssocID="{1DD8AFD0-479F-4976-BE20-BC10999709FF}" presName="hierChild4" presStyleCnt="0"/>
      <dgm:spPr/>
    </dgm:pt>
    <dgm:pt modelId="{6100E1E2-3125-4232-97C6-CBDFDB46EE3D}" type="pres">
      <dgm:prSet presAssocID="{1DD8AFD0-479F-4976-BE20-BC10999709FF}" presName="hierChild5" presStyleCnt="0"/>
      <dgm:spPr/>
    </dgm:pt>
    <dgm:pt modelId="{21013197-1129-4950-B74C-EA70170EFC09}" type="pres">
      <dgm:prSet presAssocID="{E172E44A-7D45-4454-84FA-0848E95347C4}" presName="hierChild5" presStyleCnt="0"/>
      <dgm:spPr/>
    </dgm:pt>
    <dgm:pt modelId="{F8AC3E23-2495-47AE-BA3B-A432FBC67A6D}" type="pres">
      <dgm:prSet presAssocID="{30D1BE5A-A15D-4749-8BD5-76B3FB5E82C1}" presName="Name37" presStyleLbl="parChTrans1D2" presStyleIdx="3" presStyleCnt="4"/>
      <dgm:spPr/>
      <dgm:t>
        <a:bodyPr/>
        <a:lstStyle/>
        <a:p>
          <a:endParaRPr lang="sl-SI"/>
        </a:p>
      </dgm:t>
    </dgm:pt>
    <dgm:pt modelId="{A44FF8B7-B455-4463-BB9D-8E582A7C7512}" type="pres">
      <dgm:prSet presAssocID="{814E9B4A-757B-4DF5-AAC1-F81AABEB3B80}" presName="hierRoot2" presStyleCnt="0">
        <dgm:presLayoutVars>
          <dgm:hierBranch val="init"/>
        </dgm:presLayoutVars>
      </dgm:prSet>
      <dgm:spPr/>
    </dgm:pt>
    <dgm:pt modelId="{6C96C6A6-CBB1-4DF0-8375-B155C80F18B5}" type="pres">
      <dgm:prSet presAssocID="{814E9B4A-757B-4DF5-AAC1-F81AABEB3B80}" presName="rootComposite" presStyleCnt="0"/>
      <dgm:spPr/>
    </dgm:pt>
    <dgm:pt modelId="{6493E6E6-577A-402C-AD47-75B224BA56DB}" type="pres">
      <dgm:prSet presAssocID="{814E9B4A-757B-4DF5-AAC1-F81AABEB3B80}" presName="rootText" presStyleLbl="node2" presStyleIdx="3" presStyleCnt="4" custLinFactNeighborX="18107" custLinFactNeighborY="427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AF00091-CC6F-4479-B287-AF3DAC2C08B7}" type="pres">
      <dgm:prSet presAssocID="{814E9B4A-757B-4DF5-AAC1-F81AABEB3B80}" presName="rootConnector" presStyleLbl="node2" presStyleIdx="3" presStyleCnt="4"/>
      <dgm:spPr/>
      <dgm:t>
        <a:bodyPr/>
        <a:lstStyle/>
        <a:p>
          <a:endParaRPr lang="sl-SI"/>
        </a:p>
      </dgm:t>
    </dgm:pt>
    <dgm:pt modelId="{8AA6ACD4-2A38-4590-A12E-D516257DA8AC}" type="pres">
      <dgm:prSet presAssocID="{814E9B4A-757B-4DF5-AAC1-F81AABEB3B80}" presName="hierChild4" presStyleCnt="0"/>
      <dgm:spPr/>
    </dgm:pt>
    <dgm:pt modelId="{B671F23C-C3BA-4A71-B319-453F411B4476}" type="pres">
      <dgm:prSet presAssocID="{6BB11685-38DC-4B3D-B26B-F89C86025D5E}" presName="Name37" presStyleLbl="parChTrans1D3" presStyleIdx="3" presStyleCnt="4"/>
      <dgm:spPr/>
      <dgm:t>
        <a:bodyPr/>
        <a:lstStyle/>
        <a:p>
          <a:endParaRPr lang="sl-SI"/>
        </a:p>
      </dgm:t>
    </dgm:pt>
    <dgm:pt modelId="{1ED98AC2-291D-48E6-89A5-D6D104068BA3}" type="pres">
      <dgm:prSet presAssocID="{78F8D4DA-E2AE-48A7-853F-724BB28351B0}" presName="hierRoot2" presStyleCnt="0">
        <dgm:presLayoutVars>
          <dgm:hierBranch val="init"/>
        </dgm:presLayoutVars>
      </dgm:prSet>
      <dgm:spPr/>
    </dgm:pt>
    <dgm:pt modelId="{72EBBFF7-98B9-4C7D-8028-4654ED27FE9F}" type="pres">
      <dgm:prSet presAssocID="{78F8D4DA-E2AE-48A7-853F-724BB28351B0}" presName="rootComposite" presStyleCnt="0"/>
      <dgm:spPr/>
    </dgm:pt>
    <dgm:pt modelId="{E1D8A0E8-0380-48CF-A3D2-E62CE9EFD3B3}" type="pres">
      <dgm:prSet presAssocID="{78F8D4DA-E2AE-48A7-853F-724BB28351B0}" presName="rootText" presStyleLbl="node3" presStyleIdx="3" presStyleCnt="4" custScaleY="191274" custLinFactNeighborX="1648" custLinFactNeighborY="4065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62E4CD1-48BB-4FA2-BC6B-03557B1AD568}" type="pres">
      <dgm:prSet presAssocID="{78F8D4DA-E2AE-48A7-853F-724BB28351B0}" presName="rootConnector" presStyleLbl="node3" presStyleIdx="3" presStyleCnt="4"/>
      <dgm:spPr/>
      <dgm:t>
        <a:bodyPr/>
        <a:lstStyle/>
        <a:p>
          <a:endParaRPr lang="sl-SI"/>
        </a:p>
      </dgm:t>
    </dgm:pt>
    <dgm:pt modelId="{5104DF85-2E3B-4E51-A259-AA77D9BD2340}" type="pres">
      <dgm:prSet presAssocID="{78F8D4DA-E2AE-48A7-853F-724BB28351B0}" presName="hierChild4" presStyleCnt="0"/>
      <dgm:spPr/>
    </dgm:pt>
    <dgm:pt modelId="{43909D2D-7EC9-4666-A566-AFE59C18CCB1}" type="pres">
      <dgm:prSet presAssocID="{78F8D4DA-E2AE-48A7-853F-724BB28351B0}" presName="hierChild5" presStyleCnt="0"/>
      <dgm:spPr/>
    </dgm:pt>
    <dgm:pt modelId="{A658100C-607B-450E-AAB8-18A44241863F}" type="pres">
      <dgm:prSet presAssocID="{814E9B4A-757B-4DF5-AAC1-F81AABEB3B80}" presName="hierChild5" presStyleCnt="0"/>
      <dgm:spPr/>
    </dgm:pt>
    <dgm:pt modelId="{C2CE17EB-48E5-40A1-B012-45D4629A7002}" type="pres">
      <dgm:prSet presAssocID="{32F45282-53B7-40A4-ABC5-79529988A7BE}" presName="hierChild3" presStyleCnt="0"/>
      <dgm:spPr/>
    </dgm:pt>
  </dgm:ptLst>
  <dgm:cxnLst>
    <dgm:cxn modelId="{2851EFD7-27F3-4D3C-A94C-0C8DAC0924F1}" srcId="{32F45282-53B7-40A4-ABC5-79529988A7BE}" destId="{8F8AEA7A-8B36-4F62-A8B2-98B6C80FC2E0}" srcOrd="1" destOrd="0" parTransId="{0BF818DF-05A0-454F-9F09-07B0BE259DDA}" sibTransId="{7BC5DCE7-EEB1-4132-BC4C-A2E6AA5AA35F}"/>
    <dgm:cxn modelId="{90CE15BB-9037-4C81-94F5-0AEF48C26BFB}" type="presOf" srcId="{BDBD6615-0905-40D0-A5FC-283228F61D37}" destId="{3F9F424E-D976-4CEC-8450-6C0C5306393F}" srcOrd="0" destOrd="0" presId="urn:microsoft.com/office/officeart/2005/8/layout/orgChart1"/>
    <dgm:cxn modelId="{073AF059-F458-4AB2-8042-B57BBA1C57EE}" srcId="{8F8AEA7A-8B36-4F62-A8B2-98B6C80FC2E0}" destId="{AC35ECC1-FEED-43F2-A63A-3736CAA7840C}" srcOrd="0" destOrd="0" parTransId="{2CB2612D-9D49-4F24-B537-4E37D8B192C5}" sibTransId="{291913A0-A922-4CE4-B2AC-CE02017E3293}"/>
    <dgm:cxn modelId="{182D9938-CA08-41FB-A98F-168940730BB1}" type="presOf" srcId="{6CBC25C4-FC44-478F-B7EA-B066757C3B6C}" destId="{7C35B3A3-66EA-4ACF-AD92-A6ABD08F9D57}" srcOrd="0" destOrd="0" presId="urn:microsoft.com/office/officeart/2005/8/layout/orgChart1"/>
    <dgm:cxn modelId="{821B9FD2-74E0-443B-95A4-718B551A1BEC}" type="presOf" srcId="{8F8AEA7A-8B36-4F62-A8B2-98B6C80FC2E0}" destId="{DF880275-DD6E-4BBB-BA4D-E640D7300A2E}" srcOrd="0" destOrd="0" presId="urn:microsoft.com/office/officeart/2005/8/layout/orgChart1"/>
    <dgm:cxn modelId="{6126DF8C-3F75-42B4-A833-DDAB18AF74D2}" type="presOf" srcId="{AC35ECC1-FEED-43F2-A63A-3736CAA7840C}" destId="{61F3D249-42DD-4FD9-A11E-9121AB4AB560}" srcOrd="0" destOrd="0" presId="urn:microsoft.com/office/officeart/2005/8/layout/orgChart1"/>
    <dgm:cxn modelId="{E5EAA240-6D78-4DDC-AD09-62B434EC5DB2}" type="presOf" srcId="{85B2F804-D274-4CF3-9055-0384C0522DD9}" destId="{F76060E9-8BB0-425F-BEF4-B13A16F41DC1}" srcOrd="0" destOrd="0" presId="urn:microsoft.com/office/officeart/2005/8/layout/orgChart1"/>
    <dgm:cxn modelId="{7BFC48AE-39A1-468C-B3BF-711DBBC54C2E}" type="presOf" srcId="{10C41094-9A79-4B7D-8162-1C9274920A15}" destId="{A48F717B-1740-4217-BAB0-A007314B899F}" srcOrd="0" destOrd="0" presId="urn:microsoft.com/office/officeart/2005/8/layout/orgChart1"/>
    <dgm:cxn modelId="{76F3E7C6-04F9-4963-9922-7216DEB52ECF}" type="presOf" srcId="{9B2D1149-E383-4A7A-84D7-82CAF4E8FC95}" destId="{1D50C5B1-BECC-439B-90F1-1D286BBBD2BB}" srcOrd="1" destOrd="0" presId="urn:microsoft.com/office/officeart/2005/8/layout/orgChart1"/>
    <dgm:cxn modelId="{D8C7AB87-BAC6-478B-8378-030DC125E5B7}" type="presOf" srcId="{1DD8AFD0-479F-4976-BE20-BC10999709FF}" destId="{8B84E8BA-2BDB-4207-88B0-BAA2C11EE996}" srcOrd="0" destOrd="0" presId="urn:microsoft.com/office/officeart/2005/8/layout/orgChart1"/>
    <dgm:cxn modelId="{7A09E35A-D83A-4E3A-A874-7E9867547EAF}" type="presOf" srcId="{6BB11685-38DC-4B3D-B26B-F89C86025D5E}" destId="{B671F23C-C3BA-4A71-B319-453F411B4476}" srcOrd="0" destOrd="0" presId="urn:microsoft.com/office/officeart/2005/8/layout/orgChart1"/>
    <dgm:cxn modelId="{E9822929-F141-4E1A-9C51-0D99D89E7CD0}" srcId="{32F45282-53B7-40A4-ABC5-79529988A7BE}" destId="{E172E44A-7D45-4454-84FA-0848E95347C4}" srcOrd="2" destOrd="0" parTransId="{C930944B-2E61-44EB-A90E-BF746E7094A0}" sibTransId="{E701542F-56D2-4892-9A49-E21755C42D31}"/>
    <dgm:cxn modelId="{EB574296-9CC6-4E5F-9883-19FFBF6A211B}" srcId="{32F45282-53B7-40A4-ABC5-79529988A7BE}" destId="{814E9B4A-757B-4DF5-AAC1-F81AABEB3B80}" srcOrd="3" destOrd="0" parTransId="{30D1BE5A-A15D-4749-8BD5-76B3FB5E82C1}" sibTransId="{4F5994DB-E3C4-4630-90A7-9158FC9026C9}"/>
    <dgm:cxn modelId="{3AFFFD4D-00CF-4E8B-A32A-6DC067C97F8B}" type="presOf" srcId="{EE4037B0-5098-4EDB-B7E8-2E77877C6087}" destId="{9E4E2E9F-505C-485C-A74F-A2FAE28216E1}" srcOrd="1" destOrd="0" presId="urn:microsoft.com/office/officeart/2005/8/layout/orgChart1"/>
    <dgm:cxn modelId="{2374572F-E734-46AF-82B3-4763FC83D226}" type="presOf" srcId="{0BF818DF-05A0-454F-9F09-07B0BE259DDA}" destId="{9E02792C-0A0C-43A3-835B-A262FA28CE94}" srcOrd="0" destOrd="0" presId="urn:microsoft.com/office/officeart/2005/8/layout/orgChart1"/>
    <dgm:cxn modelId="{87B28E1D-A47E-4E71-82F1-A517B3056C07}" type="presOf" srcId="{AC35ECC1-FEED-43F2-A63A-3736CAA7840C}" destId="{E2438D56-3CA8-454D-ABB7-0CE55E3B57E9}" srcOrd="1" destOrd="0" presId="urn:microsoft.com/office/officeart/2005/8/layout/orgChart1"/>
    <dgm:cxn modelId="{3DDFDA7E-F2A2-4194-88BD-D2C86454C1A4}" type="presOf" srcId="{8F8AEA7A-8B36-4F62-A8B2-98B6C80FC2E0}" destId="{D453DCE3-0CEF-4F25-BF24-10C7A92FEEFD}" srcOrd="1" destOrd="0" presId="urn:microsoft.com/office/officeart/2005/8/layout/orgChart1"/>
    <dgm:cxn modelId="{C1473F79-BAAD-4441-8B85-C8C7596D5A05}" type="presOf" srcId="{814E9B4A-757B-4DF5-AAC1-F81AABEB3B80}" destId="{7AF00091-CC6F-4479-B287-AF3DAC2C08B7}" srcOrd="1" destOrd="0" presId="urn:microsoft.com/office/officeart/2005/8/layout/orgChart1"/>
    <dgm:cxn modelId="{71E29CDA-3D1A-417F-A112-A503135F897E}" type="presOf" srcId="{814E9B4A-757B-4DF5-AAC1-F81AABEB3B80}" destId="{6493E6E6-577A-402C-AD47-75B224BA56DB}" srcOrd="0" destOrd="0" presId="urn:microsoft.com/office/officeart/2005/8/layout/orgChart1"/>
    <dgm:cxn modelId="{910C6B30-D9AA-4325-BEFB-141114F32B0D}" srcId="{9B2D1149-E383-4A7A-84D7-82CAF4E8FC95}" destId="{EE4037B0-5098-4EDB-B7E8-2E77877C6087}" srcOrd="0" destOrd="0" parTransId="{BDBD6615-0905-40D0-A5FC-283228F61D37}" sibTransId="{8039B1D7-E799-4185-A2C9-F6FF580668FD}"/>
    <dgm:cxn modelId="{0C97D3AA-AAA9-46B4-969F-A7AD0407CC5F}" type="presOf" srcId="{1DD8AFD0-479F-4976-BE20-BC10999709FF}" destId="{8914E379-EBF5-463D-9585-F2F5B0ED68E9}" srcOrd="1" destOrd="0" presId="urn:microsoft.com/office/officeart/2005/8/layout/orgChart1"/>
    <dgm:cxn modelId="{236B3131-14D4-4326-A45A-82B40A2ABCEE}" type="presOf" srcId="{32F45282-53B7-40A4-ABC5-79529988A7BE}" destId="{EF96A6AC-9854-4D0F-9A86-E42E17C6956C}" srcOrd="0" destOrd="0" presId="urn:microsoft.com/office/officeart/2005/8/layout/orgChart1"/>
    <dgm:cxn modelId="{ED4A9C2A-3BF5-484F-A4B7-69DE55DFDC18}" type="presOf" srcId="{EE4037B0-5098-4EDB-B7E8-2E77877C6087}" destId="{7D2BAC72-3C78-43DD-92D0-5776260523A3}" srcOrd="0" destOrd="0" presId="urn:microsoft.com/office/officeart/2005/8/layout/orgChart1"/>
    <dgm:cxn modelId="{675681C3-2B1E-4D13-AF2D-A588B8FC6840}" srcId="{814E9B4A-757B-4DF5-AAC1-F81AABEB3B80}" destId="{78F8D4DA-E2AE-48A7-853F-724BB28351B0}" srcOrd="0" destOrd="0" parTransId="{6BB11685-38DC-4B3D-B26B-F89C86025D5E}" sibTransId="{09690004-EB98-401F-9D38-F5F5E41F0D2A}"/>
    <dgm:cxn modelId="{217A34F0-6E90-4B29-A629-BB2D77A7D108}" type="presOf" srcId="{E172E44A-7D45-4454-84FA-0848E95347C4}" destId="{4068C446-3695-4B53-8AB5-BA27F399A41A}" srcOrd="0" destOrd="0" presId="urn:microsoft.com/office/officeart/2005/8/layout/orgChart1"/>
    <dgm:cxn modelId="{DA688539-E490-4B14-9184-7A563EAEEBDD}" type="presOf" srcId="{2CB2612D-9D49-4F24-B537-4E37D8B192C5}" destId="{C542A64D-F469-4412-8328-91C7C61D0380}" srcOrd="0" destOrd="0" presId="urn:microsoft.com/office/officeart/2005/8/layout/orgChart1"/>
    <dgm:cxn modelId="{0D27EF9B-58E4-4BE9-949C-7BC43A8E576E}" type="presOf" srcId="{30D1BE5A-A15D-4749-8BD5-76B3FB5E82C1}" destId="{F8AC3E23-2495-47AE-BA3B-A432FBC67A6D}" srcOrd="0" destOrd="0" presId="urn:microsoft.com/office/officeart/2005/8/layout/orgChart1"/>
    <dgm:cxn modelId="{BA9DE022-2072-4403-956D-BEF05132E11E}" type="presOf" srcId="{C930944B-2E61-44EB-A90E-BF746E7094A0}" destId="{193497D2-9B40-4C48-A015-A5F42B24F1D4}" srcOrd="0" destOrd="0" presId="urn:microsoft.com/office/officeart/2005/8/layout/orgChart1"/>
    <dgm:cxn modelId="{5024B4F7-0631-448A-B5DD-C4D3F19BACB3}" type="presOf" srcId="{78F8D4DA-E2AE-48A7-853F-724BB28351B0}" destId="{E1D8A0E8-0380-48CF-A3D2-E62CE9EFD3B3}" srcOrd="0" destOrd="0" presId="urn:microsoft.com/office/officeart/2005/8/layout/orgChart1"/>
    <dgm:cxn modelId="{D9180E26-3DBF-40E6-BE8F-D679912B8AE7}" type="presOf" srcId="{78F8D4DA-E2AE-48A7-853F-724BB28351B0}" destId="{262E4CD1-48BB-4FA2-BC6B-03557B1AD568}" srcOrd="1" destOrd="0" presId="urn:microsoft.com/office/officeart/2005/8/layout/orgChart1"/>
    <dgm:cxn modelId="{3DCF1BC8-65E0-41CB-8275-8AC04168B943}" srcId="{32F45282-53B7-40A4-ABC5-79529988A7BE}" destId="{9B2D1149-E383-4A7A-84D7-82CAF4E8FC95}" srcOrd="0" destOrd="0" parTransId="{6CBC25C4-FC44-478F-B7EA-B066757C3B6C}" sibTransId="{64781AD5-9622-4C0B-AE44-B4B5D6596E1B}"/>
    <dgm:cxn modelId="{1D6D31A7-2911-4E67-AA12-33B5D55CFC0D}" srcId="{85B2F804-D274-4CF3-9055-0384C0522DD9}" destId="{32F45282-53B7-40A4-ABC5-79529988A7BE}" srcOrd="0" destOrd="0" parTransId="{1F8A2957-8A50-4EF7-BB31-420D8D0357E0}" sibTransId="{2AA5C93E-ADAF-47C4-AC09-22FF7BE8D21C}"/>
    <dgm:cxn modelId="{2684B563-734C-4181-A81A-D00196C2D36F}" type="presOf" srcId="{32F45282-53B7-40A4-ABC5-79529988A7BE}" destId="{9F2FA44A-5533-4585-9798-EEAC9E173621}" srcOrd="1" destOrd="0" presId="urn:microsoft.com/office/officeart/2005/8/layout/orgChart1"/>
    <dgm:cxn modelId="{5E6BA7FB-EB56-4D27-BF63-FA969F1AE5CD}" srcId="{E172E44A-7D45-4454-84FA-0848E95347C4}" destId="{1DD8AFD0-479F-4976-BE20-BC10999709FF}" srcOrd="0" destOrd="0" parTransId="{10C41094-9A79-4B7D-8162-1C9274920A15}" sibTransId="{4FBD7FDE-3504-48FA-9A50-A10361123104}"/>
    <dgm:cxn modelId="{D474024B-DA7E-4856-A1B7-DC9AD8F8AD85}" type="presOf" srcId="{9B2D1149-E383-4A7A-84D7-82CAF4E8FC95}" destId="{E908BC8E-6E3A-4300-856B-5345BA874D58}" srcOrd="0" destOrd="0" presId="urn:microsoft.com/office/officeart/2005/8/layout/orgChart1"/>
    <dgm:cxn modelId="{5F31BA1A-F5C6-47BA-AD76-8C3C02208328}" type="presOf" srcId="{E172E44A-7D45-4454-84FA-0848E95347C4}" destId="{419D77CC-3B62-4F0A-BF28-629F26EC5723}" srcOrd="1" destOrd="0" presId="urn:microsoft.com/office/officeart/2005/8/layout/orgChart1"/>
    <dgm:cxn modelId="{B583BA11-099B-433E-BE48-51C54AAFE051}" type="presParOf" srcId="{F76060E9-8BB0-425F-BEF4-B13A16F41DC1}" destId="{22B1266D-908D-4E28-9F52-463C3E5ADABE}" srcOrd="0" destOrd="0" presId="urn:microsoft.com/office/officeart/2005/8/layout/orgChart1"/>
    <dgm:cxn modelId="{E1A60638-DB52-41F7-A889-B9FC73C2661E}" type="presParOf" srcId="{22B1266D-908D-4E28-9F52-463C3E5ADABE}" destId="{DA1AD9D8-72B9-4CBB-AE12-438B7B52538A}" srcOrd="0" destOrd="0" presId="urn:microsoft.com/office/officeart/2005/8/layout/orgChart1"/>
    <dgm:cxn modelId="{78B6E5D3-79A0-4570-8F9D-B394908445B6}" type="presParOf" srcId="{DA1AD9D8-72B9-4CBB-AE12-438B7B52538A}" destId="{EF96A6AC-9854-4D0F-9A86-E42E17C6956C}" srcOrd="0" destOrd="0" presId="urn:microsoft.com/office/officeart/2005/8/layout/orgChart1"/>
    <dgm:cxn modelId="{C2E12074-53E6-483C-A487-8F1C0BC2EC4F}" type="presParOf" srcId="{DA1AD9D8-72B9-4CBB-AE12-438B7B52538A}" destId="{9F2FA44A-5533-4585-9798-EEAC9E173621}" srcOrd="1" destOrd="0" presId="urn:microsoft.com/office/officeart/2005/8/layout/orgChart1"/>
    <dgm:cxn modelId="{9A20872F-52D9-4FD3-83FC-B592C1748150}" type="presParOf" srcId="{22B1266D-908D-4E28-9F52-463C3E5ADABE}" destId="{88DCB916-5FCA-4EA9-BF27-1CFE7268A47A}" srcOrd="1" destOrd="0" presId="urn:microsoft.com/office/officeart/2005/8/layout/orgChart1"/>
    <dgm:cxn modelId="{94AC63EF-5C4F-4A02-8A73-ED9E0F454B68}" type="presParOf" srcId="{88DCB916-5FCA-4EA9-BF27-1CFE7268A47A}" destId="{7C35B3A3-66EA-4ACF-AD92-A6ABD08F9D57}" srcOrd="0" destOrd="0" presId="urn:microsoft.com/office/officeart/2005/8/layout/orgChart1"/>
    <dgm:cxn modelId="{6A04F7B1-6C99-4F67-A88E-B3D30E38CD85}" type="presParOf" srcId="{88DCB916-5FCA-4EA9-BF27-1CFE7268A47A}" destId="{B93658C8-6295-43B1-8420-2430E7127981}" srcOrd="1" destOrd="0" presId="urn:microsoft.com/office/officeart/2005/8/layout/orgChart1"/>
    <dgm:cxn modelId="{EAF02FC8-75DE-4660-AE1E-DD61A27360D9}" type="presParOf" srcId="{B93658C8-6295-43B1-8420-2430E7127981}" destId="{224686DF-4923-43CA-9AD7-6125E3EAD4EE}" srcOrd="0" destOrd="0" presId="urn:microsoft.com/office/officeart/2005/8/layout/orgChart1"/>
    <dgm:cxn modelId="{F22EAA7B-BD5C-4BC2-9BAC-608F4E9F15D2}" type="presParOf" srcId="{224686DF-4923-43CA-9AD7-6125E3EAD4EE}" destId="{E908BC8E-6E3A-4300-856B-5345BA874D58}" srcOrd="0" destOrd="0" presId="urn:microsoft.com/office/officeart/2005/8/layout/orgChart1"/>
    <dgm:cxn modelId="{239166E4-4E52-41A1-A41B-46006C5AF51B}" type="presParOf" srcId="{224686DF-4923-43CA-9AD7-6125E3EAD4EE}" destId="{1D50C5B1-BECC-439B-90F1-1D286BBBD2BB}" srcOrd="1" destOrd="0" presId="urn:microsoft.com/office/officeart/2005/8/layout/orgChart1"/>
    <dgm:cxn modelId="{49830C9B-38E1-4272-856B-E773D29175B4}" type="presParOf" srcId="{B93658C8-6295-43B1-8420-2430E7127981}" destId="{D33D065F-460A-4FBA-973D-DC00828AE13F}" srcOrd="1" destOrd="0" presId="urn:microsoft.com/office/officeart/2005/8/layout/orgChart1"/>
    <dgm:cxn modelId="{8BF6B6D1-94B6-460A-9659-085B79CCE67E}" type="presParOf" srcId="{D33D065F-460A-4FBA-973D-DC00828AE13F}" destId="{3F9F424E-D976-4CEC-8450-6C0C5306393F}" srcOrd="0" destOrd="0" presId="urn:microsoft.com/office/officeart/2005/8/layout/orgChart1"/>
    <dgm:cxn modelId="{31CBAFCC-D85B-44A0-B6BC-01C0A39F1524}" type="presParOf" srcId="{D33D065F-460A-4FBA-973D-DC00828AE13F}" destId="{2CA5DA6F-10C6-43F1-B53B-996B8E00131C}" srcOrd="1" destOrd="0" presId="urn:microsoft.com/office/officeart/2005/8/layout/orgChart1"/>
    <dgm:cxn modelId="{96FE51F4-9738-4DDC-8252-A2B691E88233}" type="presParOf" srcId="{2CA5DA6F-10C6-43F1-B53B-996B8E00131C}" destId="{42BE86E7-7F9F-43D0-9F9D-756F1ECBE344}" srcOrd="0" destOrd="0" presId="urn:microsoft.com/office/officeart/2005/8/layout/orgChart1"/>
    <dgm:cxn modelId="{33A8BEB5-7765-4D4E-AF06-9DA3DEB9A4F9}" type="presParOf" srcId="{42BE86E7-7F9F-43D0-9F9D-756F1ECBE344}" destId="{7D2BAC72-3C78-43DD-92D0-5776260523A3}" srcOrd="0" destOrd="0" presId="urn:microsoft.com/office/officeart/2005/8/layout/orgChart1"/>
    <dgm:cxn modelId="{C46A9433-8FBD-43DC-AFF0-CCE132520B7B}" type="presParOf" srcId="{42BE86E7-7F9F-43D0-9F9D-756F1ECBE344}" destId="{9E4E2E9F-505C-485C-A74F-A2FAE28216E1}" srcOrd="1" destOrd="0" presId="urn:microsoft.com/office/officeart/2005/8/layout/orgChart1"/>
    <dgm:cxn modelId="{81CF94B4-E301-4D26-9354-64A1810FBD7A}" type="presParOf" srcId="{2CA5DA6F-10C6-43F1-B53B-996B8E00131C}" destId="{B6D4D745-B5A3-471D-8BE8-447F3E128D64}" srcOrd="1" destOrd="0" presId="urn:microsoft.com/office/officeart/2005/8/layout/orgChart1"/>
    <dgm:cxn modelId="{998434E6-88CA-42AD-9AFC-8FAB2218FE16}" type="presParOf" srcId="{2CA5DA6F-10C6-43F1-B53B-996B8E00131C}" destId="{2EFB6540-30C7-48D2-95AC-108588AFD4EE}" srcOrd="2" destOrd="0" presId="urn:microsoft.com/office/officeart/2005/8/layout/orgChart1"/>
    <dgm:cxn modelId="{7DC09356-2CE0-4426-B8B5-4912ECBE7919}" type="presParOf" srcId="{B93658C8-6295-43B1-8420-2430E7127981}" destId="{B48389B4-7934-41DF-88F8-5B28E4646403}" srcOrd="2" destOrd="0" presId="urn:microsoft.com/office/officeart/2005/8/layout/orgChart1"/>
    <dgm:cxn modelId="{01FEA2C1-6880-4074-9E10-66B4BDEDEEB3}" type="presParOf" srcId="{88DCB916-5FCA-4EA9-BF27-1CFE7268A47A}" destId="{9E02792C-0A0C-43A3-835B-A262FA28CE94}" srcOrd="2" destOrd="0" presId="urn:microsoft.com/office/officeart/2005/8/layout/orgChart1"/>
    <dgm:cxn modelId="{8286296C-5731-48BB-8203-C3008478DA31}" type="presParOf" srcId="{88DCB916-5FCA-4EA9-BF27-1CFE7268A47A}" destId="{1920DBA7-7B4A-4F25-ADC5-63549230DAFC}" srcOrd="3" destOrd="0" presId="urn:microsoft.com/office/officeart/2005/8/layout/orgChart1"/>
    <dgm:cxn modelId="{83995FC0-E182-4DBA-BEAB-354A1DC14087}" type="presParOf" srcId="{1920DBA7-7B4A-4F25-ADC5-63549230DAFC}" destId="{5D7B726C-4DFA-4790-B02A-43B24EA20B18}" srcOrd="0" destOrd="0" presId="urn:microsoft.com/office/officeart/2005/8/layout/orgChart1"/>
    <dgm:cxn modelId="{600DD03E-08A4-4FBA-9B4D-E0E01A0B9531}" type="presParOf" srcId="{5D7B726C-4DFA-4790-B02A-43B24EA20B18}" destId="{DF880275-DD6E-4BBB-BA4D-E640D7300A2E}" srcOrd="0" destOrd="0" presId="urn:microsoft.com/office/officeart/2005/8/layout/orgChart1"/>
    <dgm:cxn modelId="{538D6E26-E0BE-418C-8ACF-264290B03081}" type="presParOf" srcId="{5D7B726C-4DFA-4790-B02A-43B24EA20B18}" destId="{D453DCE3-0CEF-4F25-BF24-10C7A92FEEFD}" srcOrd="1" destOrd="0" presId="urn:microsoft.com/office/officeart/2005/8/layout/orgChart1"/>
    <dgm:cxn modelId="{AB23071A-B819-465A-873B-54B36BF94BDE}" type="presParOf" srcId="{1920DBA7-7B4A-4F25-ADC5-63549230DAFC}" destId="{3F907FDE-2670-4BC8-90BA-9E64DA8ECA52}" srcOrd="1" destOrd="0" presId="urn:microsoft.com/office/officeart/2005/8/layout/orgChart1"/>
    <dgm:cxn modelId="{E33F9D59-4973-4E90-AD0C-E5F4F49F0CDF}" type="presParOf" srcId="{3F907FDE-2670-4BC8-90BA-9E64DA8ECA52}" destId="{C542A64D-F469-4412-8328-91C7C61D0380}" srcOrd="0" destOrd="0" presId="urn:microsoft.com/office/officeart/2005/8/layout/orgChart1"/>
    <dgm:cxn modelId="{C51EB91B-421B-41C0-BDC7-1458E45F694B}" type="presParOf" srcId="{3F907FDE-2670-4BC8-90BA-9E64DA8ECA52}" destId="{2EEF29A3-C8C4-4979-B0B7-BE1D37959A27}" srcOrd="1" destOrd="0" presId="urn:microsoft.com/office/officeart/2005/8/layout/orgChart1"/>
    <dgm:cxn modelId="{6B5B1131-8FD4-479B-8172-C950E50D2285}" type="presParOf" srcId="{2EEF29A3-C8C4-4979-B0B7-BE1D37959A27}" destId="{2D1A2A3E-D615-4E4A-89FE-4437D9FF4712}" srcOrd="0" destOrd="0" presId="urn:microsoft.com/office/officeart/2005/8/layout/orgChart1"/>
    <dgm:cxn modelId="{7D2599A1-D907-4952-A4E8-BE88037B0943}" type="presParOf" srcId="{2D1A2A3E-D615-4E4A-89FE-4437D9FF4712}" destId="{61F3D249-42DD-4FD9-A11E-9121AB4AB560}" srcOrd="0" destOrd="0" presId="urn:microsoft.com/office/officeart/2005/8/layout/orgChart1"/>
    <dgm:cxn modelId="{3920876F-1047-4B30-A312-A770D8A1530C}" type="presParOf" srcId="{2D1A2A3E-D615-4E4A-89FE-4437D9FF4712}" destId="{E2438D56-3CA8-454D-ABB7-0CE55E3B57E9}" srcOrd="1" destOrd="0" presId="urn:microsoft.com/office/officeart/2005/8/layout/orgChart1"/>
    <dgm:cxn modelId="{BF4BC297-BEBB-4704-8CD9-C26BBE7A531E}" type="presParOf" srcId="{2EEF29A3-C8C4-4979-B0B7-BE1D37959A27}" destId="{9C85D380-363B-4601-A780-37FCBD9E7761}" srcOrd="1" destOrd="0" presId="urn:microsoft.com/office/officeart/2005/8/layout/orgChart1"/>
    <dgm:cxn modelId="{1A7CF332-8F2C-4471-9ED5-3FCF0D75DFF7}" type="presParOf" srcId="{2EEF29A3-C8C4-4979-B0B7-BE1D37959A27}" destId="{AB32C5E4-55BB-4103-93EF-94947BEB40B7}" srcOrd="2" destOrd="0" presId="urn:microsoft.com/office/officeart/2005/8/layout/orgChart1"/>
    <dgm:cxn modelId="{8738387F-D2FF-4F2C-84B5-4E1D626255A1}" type="presParOf" srcId="{1920DBA7-7B4A-4F25-ADC5-63549230DAFC}" destId="{EEAD32C1-A35A-451B-9B18-C5FB152A440D}" srcOrd="2" destOrd="0" presId="urn:microsoft.com/office/officeart/2005/8/layout/orgChart1"/>
    <dgm:cxn modelId="{8F489873-DAD5-4DD4-AB7B-5751C08549B0}" type="presParOf" srcId="{88DCB916-5FCA-4EA9-BF27-1CFE7268A47A}" destId="{193497D2-9B40-4C48-A015-A5F42B24F1D4}" srcOrd="4" destOrd="0" presId="urn:microsoft.com/office/officeart/2005/8/layout/orgChart1"/>
    <dgm:cxn modelId="{B76936F7-5895-44C4-8836-9DB0B7FFC0A1}" type="presParOf" srcId="{88DCB916-5FCA-4EA9-BF27-1CFE7268A47A}" destId="{18EF6E86-103C-4F65-BB62-38FF33697193}" srcOrd="5" destOrd="0" presId="urn:microsoft.com/office/officeart/2005/8/layout/orgChart1"/>
    <dgm:cxn modelId="{093C8D90-CFF4-4FD4-A548-FB9B42F2625F}" type="presParOf" srcId="{18EF6E86-103C-4F65-BB62-38FF33697193}" destId="{CFF0DA69-13D5-474A-B937-2F8DDCA37494}" srcOrd="0" destOrd="0" presId="urn:microsoft.com/office/officeart/2005/8/layout/orgChart1"/>
    <dgm:cxn modelId="{6764A152-B8B6-4255-8169-D0FCF74C4026}" type="presParOf" srcId="{CFF0DA69-13D5-474A-B937-2F8DDCA37494}" destId="{4068C446-3695-4B53-8AB5-BA27F399A41A}" srcOrd="0" destOrd="0" presId="urn:microsoft.com/office/officeart/2005/8/layout/orgChart1"/>
    <dgm:cxn modelId="{2625EC7C-DBDA-40E2-B59B-7D4FA9CC1229}" type="presParOf" srcId="{CFF0DA69-13D5-474A-B937-2F8DDCA37494}" destId="{419D77CC-3B62-4F0A-BF28-629F26EC5723}" srcOrd="1" destOrd="0" presId="urn:microsoft.com/office/officeart/2005/8/layout/orgChart1"/>
    <dgm:cxn modelId="{071F3DD4-7C85-47A2-91D8-B7E434B07AAB}" type="presParOf" srcId="{18EF6E86-103C-4F65-BB62-38FF33697193}" destId="{D5AB253F-BE02-495E-971D-7B27A755769D}" srcOrd="1" destOrd="0" presId="urn:microsoft.com/office/officeart/2005/8/layout/orgChart1"/>
    <dgm:cxn modelId="{0F67F421-AF89-4CA2-8503-E6C0A90E474A}" type="presParOf" srcId="{D5AB253F-BE02-495E-971D-7B27A755769D}" destId="{A48F717B-1740-4217-BAB0-A007314B899F}" srcOrd="0" destOrd="0" presId="urn:microsoft.com/office/officeart/2005/8/layout/orgChart1"/>
    <dgm:cxn modelId="{61846775-B4BF-4122-ADA2-E34DFA723319}" type="presParOf" srcId="{D5AB253F-BE02-495E-971D-7B27A755769D}" destId="{4CF1A309-5CA1-45D2-A82B-18C93D8EA4B0}" srcOrd="1" destOrd="0" presId="urn:microsoft.com/office/officeart/2005/8/layout/orgChart1"/>
    <dgm:cxn modelId="{F2BC7744-EFD1-44FB-87A7-108300E612C6}" type="presParOf" srcId="{4CF1A309-5CA1-45D2-A82B-18C93D8EA4B0}" destId="{7D0BFA9F-9F42-418B-A7AB-90E63E68EDD1}" srcOrd="0" destOrd="0" presId="urn:microsoft.com/office/officeart/2005/8/layout/orgChart1"/>
    <dgm:cxn modelId="{E2D5C812-8324-445B-AA4E-0DFD1CC1502D}" type="presParOf" srcId="{7D0BFA9F-9F42-418B-A7AB-90E63E68EDD1}" destId="{8B84E8BA-2BDB-4207-88B0-BAA2C11EE996}" srcOrd="0" destOrd="0" presId="urn:microsoft.com/office/officeart/2005/8/layout/orgChart1"/>
    <dgm:cxn modelId="{0C000BEE-3498-49CC-BEB5-8430236B55BA}" type="presParOf" srcId="{7D0BFA9F-9F42-418B-A7AB-90E63E68EDD1}" destId="{8914E379-EBF5-463D-9585-F2F5B0ED68E9}" srcOrd="1" destOrd="0" presId="urn:microsoft.com/office/officeart/2005/8/layout/orgChart1"/>
    <dgm:cxn modelId="{8D26C4EA-02F9-4CC9-BEDE-2ACC76FB4B63}" type="presParOf" srcId="{4CF1A309-5CA1-45D2-A82B-18C93D8EA4B0}" destId="{5C31D81F-F86F-47D1-A0B9-229269A0A9FB}" srcOrd="1" destOrd="0" presId="urn:microsoft.com/office/officeart/2005/8/layout/orgChart1"/>
    <dgm:cxn modelId="{4A8C27EA-F5BD-434D-B958-CD2327301FC0}" type="presParOf" srcId="{4CF1A309-5CA1-45D2-A82B-18C93D8EA4B0}" destId="{6100E1E2-3125-4232-97C6-CBDFDB46EE3D}" srcOrd="2" destOrd="0" presId="urn:microsoft.com/office/officeart/2005/8/layout/orgChart1"/>
    <dgm:cxn modelId="{B40C4A45-8A37-4396-9E3F-BEDEF98C6752}" type="presParOf" srcId="{18EF6E86-103C-4F65-BB62-38FF33697193}" destId="{21013197-1129-4950-B74C-EA70170EFC09}" srcOrd="2" destOrd="0" presId="urn:microsoft.com/office/officeart/2005/8/layout/orgChart1"/>
    <dgm:cxn modelId="{D348A7CB-2287-4272-90DD-4293D2146D0E}" type="presParOf" srcId="{88DCB916-5FCA-4EA9-BF27-1CFE7268A47A}" destId="{F8AC3E23-2495-47AE-BA3B-A432FBC67A6D}" srcOrd="6" destOrd="0" presId="urn:microsoft.com/office/officeart/2005/8/layout/orgChart1"/>
    <dgm:cxn modelId="{A96E10E0-8EBD-4767-B74B-EDE30C4661B6}" type="presParOf" srcId="{88DCB916-5FCA-4EA9-BF27-1CFE7268A47A}" destId="{A44FF8B7-B455-4463-BB9D-8E582A7C7512}" srcOrd="7" destOrd="0" presId="urn:microsoft.com/office/officeart/2005/8/layout/orgChart1"/>
    <dgm:cxn modelId="{C36CF635-3CD5-44DC-B1BD-37ED6E594B74}" type="presParOf" srcId="{A44FF8B7-B455-4463-BB9D-8E582A7C7512}" destId="{6C96C6A6-CBB1-4DF0-8375-B155C80F18B5}" srcOrd="0" destOrd="0" presId="urn:microsoft.com/office/officeart/2005/8/layout/orgChart1"/>
    <dgm:cxn modelId="{B32A136E-4A48-4752-864D-FA099299620F}" type="presParOf" srcId="{6C96C6A6-CBB1-4DF0-8375-B155C80F18B5}" destId="{6493E6E6-577A-402C-AD47-75B224BA56DB}" srcOrd="0" destOrd="0" presId="urn:microsoft.com/office/officeart/2005/8/layout/orgChart1"/>
    <dgm:cxn modelId="{61EC239A-42AE-4635-806D-752D44893925}" type="presParOf" srcId="{6C96C6A6-CBB1-4DF0-8375-B155C80F18B5}" destId="{7AF00091-CC6F-4479-B287-AF3DAC2C08B7}" srcOrd="1" destOrd="0" presId="urn:microsoft.com/office/officeart/2005/8/layout/orgChart1"/>
    <dgm:cxn modelId="{F4FD69E4-3C6B-41D5-A3A4-7A612C499494}" type="presParOf" srcId="{A44FF8B7-B455-4463-BB9D-8E582A7C7512}" destId="{8AA6ACD4-2A38-4590-A12E-D516257DA8AC}" srcOrd="1" destOrd="0" presId="urn:microsoft.com/office/officeart/2005/8/layout/orgChart1"/>
    <dgm:cxn modelId="{C10AACEC-6969-4007-9EB4-FBB2FC3C0C62}" type="presParOf" srcId="{8AA6ACD4-2A38-4590-A12E-D516257DA8AC}" destId="{B671F23C-C3BA-4A71-B319-453F411B4476}" srcOrd="0" destOrd="0" presId="urn:microsoft.com/office/officeart/2005/8/layout/orgChart1"/>
    <dgm:cxn modelId="{907073E3-3152-4E94-B85E-F8B5A37FFBA2}" type="presParOf" srcId="{8AA6ACD4-2A38-4590-A12E-D516257DA8AC}" destId="{1ED98AC2-291D-48E6-89A5-D6D104068BA3}" srcOrd="1" destOrd="0" presId="urn:microsoft.com/office/officeart/2005/8/layout/orgChart1"/>
    <dgm:cxn modelId="{3E51DA6B-3F55-4643-BDB2-99199F777991}" type="presParOf" srcId="{1ED98AC2-291D-48E6-89A5-D6D104068BA3}" destId="{72EBBFF7-98B9-4C7D-8028-4654ED27FE9F}" srcOrd="0" destOrd="0" presId="urn:microsoft.com/office/officeart/2005/8/layout/orgChart1"/>
    <dgm:cxn modelId="{FEE0B3B9-2A6D-4AB0-9E02-BBDF0D28D64D}" type="presParOf" srcId="{72EBBFF7-98B9-4C7D-8028-4654ED27FE9F}" destId="{E1D8A0E8-0380-48CF-A3D2-E62CE9EFD3B3}" srcOrd="0" destOrd="0" presId="urn:microsoft.com/office/officeart/2005/8/layout/orgChart1"/>
    <dgm:cxn modelId="{1B773E97-2BF8-42C8-9550-24F4E6D9C22A}" type="presParOf" srcId="{72EBBFF7-98B9-4C7D-8028-4654ED27FE9F}" destId="{262E4CD1-48BB-4FA2-BC6B-03557B1AD568}" srcOrd="1" destOrd="0" presId="urn:microsoft.com/office/officeart/2005/8/layout/orgChart1"/>
    <dgm:cxn modelId="{C2990D06-791C-4AAB-B3B4-84D39B860D40}" type="presParOf" srcId="{1ED98AC2-291D-48E6-89A5-D6D104068BA3}" destId="{5104DF85-2E3B-4E51-A259-AA77D9BD2340}" srcOrd="1" destOrd="0" presId="urn:microsoft.com/office/officeart/2005/8/layout/orgChart1"/>
    <dgm:cxn modelId="{BF901456-0E9B-4B55-B6DD-F0F2F22C2FD9}" type="presParOf" srcId="{1ED98AC2-291D-48E6-89A5-D6D104068BA3}" destId="{43909D2D-7EC9-4666-A566-AFE59C18CCB1}" srcOrd="2" destOrd="0" presId="urn:microsoft.com/office/officeart/2005/8/layout/orgChart1"/>
    <dgm:cxn modelId="{2F9E8842-8CEF-47EE-A0BE-D67BFD3070B2}" type="presParOf" srcId="{A44FF8B7-B455-4463-BB9D-8E582A7C7512}" destId="{A658100C-607B-450E-AAB8-18A44241863F}" srcOrd="2" destOrd="0" presId="urn:microsoft.com/office/officeart/2005/8/layout/orgChart1"/>
    <dgm:cxn modelId="{C08436EF-FF08-4FEA-B75B-8D7260333936}" type="presParOf" srcId="{22B1266D-908D-4E28-9F52-463C3E5ADABE}" destId="{C2CE17EB-48E5-40A1-B012-45D4629A70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397D0-659C-4EC2-B954-CD3822AAC9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A87A09B-C21F-4D2C-8720-D07207DD53B2}">
      <dgm:prSet custT="1"/>
      <dgm:spPr/>
      <dgm:t>
        <a:bodyPr/>
        <a:lstStyle/>
        <a:p>
          <a:pPr rtl="0"/>
          <a:r>
            <a:rPr lang="sl-SI" sz="1400" dirty="0" smtClean="0"/>
            <a:t>KONKURENČNOST</a:t>
          </a:r>
          <a:endParaRPr lang="sl-SI" sz="1400" dirty="0"/>
        </a:p>
      </dgm:t>
    </dgm:pt>
    <dgm:pt modelId="{87779428-F3A5-466B-9DA9-EF8AE9FAE708}" type="parTrans" cxnId="{B5AFA43B-5A47-4B9F-BD9E-C4233396CB4B}">
      <dgm:prSet/>
      <dgm:spPr/>
      <dgm:t>
        <a:bodyPr/>
        <a:lstStyle/>
        <a:p>
          <a:endParaRPr lang="sl-SI" sz="1400"/>
        </a:p>
      </dgm:t>
    </dgm:pt>
    <dgm:pt modelId="{70956FC7-8E32-4771-865C-C2D342A5FA91}" type="sibTrans" cxnId="{B5AFA43B-5A47-4B9F-BD9E-C4233396CB4B}">
      <dgm:prSet/>
      <dgm:spPr/>
      <dgm:t>
        <a:bodyPr/>
        <a:lstStyle/>
        <a:p>
          <a:endParaRPr lang="sl-SI" sz="1400"/>
        </a:p>
      </dgm:t>
    </dgm:pt>
    <dgm:pt modelId="{1C4C406B-0075-49F6-8FB3-EF30FF26393B}">
      <dgm:prSet custT="1"/>
      <dgm:spPr/>
      <dgm:t>
        <a:bodyPr/>
        <a:lstStyle/>
        <a:p>
          <a:pPr rtl="0"/>
          <a:r>
            <a:rPr lang="sl-SI" sz="1400" dirty="0" smtClean="0"/>
            <a:t>OKOLJE</a:t>
          </a:r>
          <a:endParaRPr lang="sl-SI" sz="1400" dirty="0"/>
        </a:p>
      </dgm:t>
    </dgm:pt>
    <dgm:pt modelId="{DCCD98A5-8DBC-4130-B342-7E7F64F40409}" type="parTrans" cxnId="{190418CB-73D5-41F5-BBCC-6F4CBBF335B6}">
      <dgm:prSet/>
      <dgm:spPr/>
      <dgm:t>
        <a:bodyPr/>
        <a:lstStyle/>
        <a:p>
          <a:endParaRPr lang="sl-SI" sz="1400"/>
        </a:p>
      </dgm:t>
    </dgm:pt>
    <dgm:pt modelId="{3DBB0615-98C3-4C67-A6FB-9F674ED049B4}" type="sibTrans" cxnId="{190418CB-73D5-41F5-BBCC-6F4CBBF335B6}">
      <dgm:prSet/>
      <dgm:spPr/>
      <dgm:t>
        <a:bodyPr/>
        <a:lstStyle/>
        <a:p>
          <a:endParaRPr lang="sl-SI" sz="1400"/>
        </a:p>
      </dgm:t>
    </dgm:pt>
    <dgm:pt modelId="{2744C967-2E10-4B26-9172-24FF426DA494}">
      <dgm:prSet custT="1"/>
      <dgm:spPr/>
      <dgm:t>
        <a:bodyPr/>
        <a:lstStyle/>
        <a:p>
          <a:pPr rtl="0"/>
          <a:r>
            <a:rPr lang="sl-SI" sz="1400" dirty="0" smtClean="0"/>
            <a:t>PODEŽELJE IN ODZIV NA PRIČAKOVANJA DRUŽBE</a:t>
          </a:r>
          <a:endParaRPr lang="sl-SI" sz="1400" dirty="0"/>
        </a:p>
      </dgm:t>
    </dgm:pt>
    <dgm:pt modelId="{0ACD9B6F-41EF-43F6-8471-90082C0377D1}" type="parTrans" cxnId="{D3A94BB6-821E-48CC-94F3-C7B113E437C7}">
      <dgm:prSet/>
      <dgm:spPr/>
      <dgm:t>
        <a:bodyPr/>
        <a:lstStyle/>
        <a:p>
          <a:endParaRPr lang="sl-SI" sz="1400"/>
        </a:p>
      </dgm:t>
    </dgm:pt>
    <dgm:pt modelId="{9422C969-1276-4D74-98CE-D538E72F6B0B}" type="sibTrans" cxnId="{D3A94BB6-821E-48CC-94F3-C7B113E437C7}">
      <dgm:prSet/>
      <dgm:spPr/>
      <dgm:t>
        <a:bodyPr/>
        <a:lstStyle/>
        <a:p>
          <a:endParaRPr lang="sl-SI" sz="1400"/>
        </a:p>
      </dgm:t>
    </dgm:pt>
    <dgm:pt modelId="{15057EA9-C5AC-4B6F-91B5-C6DB1E1311CF}">
      <dgm:prSet custT="1"/>
      <dgm:spPr/>
      <dgm:t>
        <a:bodyPr/>
        <a:lstStyle/>
        <a:p>
          <a:pPr algn="ctr" rtl="0"/>
          <a:r>
            <a:rPr lang="sl-SI" sz="1400" b="1" dirty="0" smtClean="0"/>
            <a:t>NALOŽBE V PRIDELAVO IN PREDELAVO </a:t>
          </a:r>
        </a:p>
        <a:p>
          <a:pPr algn="ctr" rtl="0"/>
          <a:r>
            <a:rPr lang="sl-SI" sz="1400" dirty="0" smtClean="0"/>
            <a:t>(digitalizacija, kolektivne naložbe, ekološke kmetije</a:t>
          </a:r>
          <a:endParaRPr lang="sl-SI" sz="1400" dirty="0"/>
        </a:p>
      </dgm:t>
    </dgm:pt>
    <dgm:pt modelId="{BA4A903D-4DF9-4460-B270-90E5C8B7A205}" type="parTrans" cxnId="{23CE3495-8381-4947-8BDA-D3D02BEB8BDF}">
      <dgm:prSet/>
      <dgm:spPr/>
      <dgm:t>
        <a:bodyPr/>
        <a:lstStyle/>
        <a:p>
          <a:endParaRPr lang="sl-SI" sz="1400"/>
        </a:p>
      </dgm:t>
    </dgm:pt>
    <dgm:pt modelId="{CEB5B29E-21D1-4BB8-B746-72B4F7F87C88}" type="sibTrans" cxnId="{23CE3495-8381-4947-8BDA-D3D02BEB8BDF}">
      <dgm:prSet/>
      <dgm:spPr/>
      <dgm:t>
        <a:bodyPr/>
        <a:lstStyle/>
        <a:p>
          <a:endParaRPr lang="sl-SI" sz="1400"/>
        </a:p>
      </dgm:t>
    </dgm:pt>
    <dgm:pt modelId="{F85C8D9E-F1C6-4571-9531-AB4E181D3879}">
      <dgm:prSet custT="1"/>
      <dgm:spPr/>
      <dgm:t>
        <a:bodyPr/>
        <a:lstStyle/>
        <a:p>
          <a:pPr rtl="0"/>
          <a:r>
            <a:rPr lang="sl-SI" sz="1400" b="1" dirty="0" smtClean="0"/>
            <a:t>NALOŽBE V GOZDARSTVO </a:t>
          </a:r>
          <a:r>
            <a:rPr lang="sl-SI" sz="1400" dirty="0" smtClean="0"/>
            <a:t>(gozdne ceste, vlake, mehanizacija, predelava, gozdno </a:t>
          </a:r>
          <a:r>
            <a:rPr lang="sl-SI" sz="1400" dirty="0" err="1" smtClean="0"/>
            <a:t>drevesničartsvo</a:t>
          </a:r>
          <a:r>
            <a:rPr lang="sl-SI" sz="1400" dirty="0" smtClean="0"/>
            <a:t>)</a:t>
          </a:r>
          <a:endParaRPr lang="sl-SI" sz="1400" dirty="0"/>
        </a:p>
      </dgm:t>
    </dgm:pt>
    <dgm:pt modelId="{E59D1913-3AA1-4BE5-B073-38DADB46B0CB}" type="parTrans" cxnId="{F1BAD167-4F8A-4AE3-947A-8B1EDAF722BB}">
      <dgm:prSet/>
      <dgm:spPr/>
      <dgm:t>
        <a:bodyPr/>
        <a:lstStyle/>
        <a:p>
          <a:endParaRPr lang="sl-SI" sz="1400"/>
        </a:p>
      </dgm:t>
    </dgm:pt>
    <dgm:pt modelId="{C4324723-790A-48FD-A9F9-4D240F112A1D}" type="sibTrans" cxnId="{F1BAD167-4F8A-4AE3-947A-8B1EDAF722BB}">
      <dgm:prSet/>
      <dgm:spPr/>
      <dgm:t>
        <a:bodyPr/>
        <a:lstStyle/>
        <a:p>
          <a:endParaRPr lang="sl-SI" sz="1400"/>
        </a:p>
      </dgm:t>
    </dgm:pt>
    <dgm:pt modelId="{F2A09D93-2313-42DA-A60C-67888885974B}">
      <dgm:prSet custT="1"/>
      <dgm:spPr/>
      <dgm:t>
        <a:bodyPr/>
        <a:lstStyle/>
        <a:p>
          <a:pPr rtl="0"/>
          <a:r>
            <a:rPr lang="sl-SI" sz="1400" b="1" dirty="0" smtClean="0"/>
            <a:t>SANACIJA GOZDOV</a:t>
          </a:r>
          <a:endParaRPr lang="sl-SI" sz="1400" b="1" dirty="0"/>
        </a:p>
      </dgm:t>
    </dgm:pt>
    <dgm:pt modelId="{4D0EB4DA-E068-4C7D-9568-00CF8DFD6D04}" type="parTrans" cxnId="{E48D86BC-6355-4227-AB70-A8157B582DED}">
      <dgm:prSet/>
      <dgm:spPr/>
      <dgm:t>
        <a:bodyPr/>
        <a:lstStyle/>
        <a:p>
          <a:endParaRPr lang="sl-SI"/>
        </a:p>
      </dgm:t>
    </dgm:pt>
    <dgm:pt modelId="{0CCC9647-C130-4CD4-8F2A-09D5D2805CD9}" type="sibTrans" cxnId="{E48D86BC-6355-4227-AB70-A8157B582DED}">
      <dgm:prSet/>
      <dgm:spPr/>
      <dgm:t>
        <a:bodyPr/>
        <a:lstStyle/>
        <a:p>
          <a:endParaRPr lang="sl-SI"/>
        </a:p>
      </dgm:t>
    </dgm:pt>
    <dgm:pt modelId="{523287F0-C7F3-464E-8E4A-2BF671CBF8A8}">
      <dgm:prSet custT="1"/>
      <dgm:spPr/>
      <dgm:t>
        <a:bodyPr/>
        <a:lstStyle/>
        <a:p>
          <a:pPr rtl="0"/>
          <a:r>
            <a:rPr lang="sl-SI" sz="1400" b="1" dirty="0" smtClean="0"/>
            <a:t>KOLEKTIVNE OBLIKE SODELOVANJA, SHEME KAKOVOSTI</a:t>
          </a:r>
          <a:endParaRPr lang="sl-SI" sz="1400" b="1" dirty="0"/>
        </a:p>
      </dgm:t>
    </dgm:pt>
    <dgm:pt modelId="{E5422971-2AA1-4A88-9F6F-1B05F12E73BF}" type="parTrans" cxnId="{3CEFB5D2-2C1A-4C6E-BEFC-48ABA32396C2}">
      <dgm:prSet/>
      <dgm:spPr/>
      <dgm:t>
        <a:bodyPr/>
        <a:lstStyle/>
        <a:p>
          <a:endParaRPr lang="sl-SI"/>
        </a:p>
      </dgm:t>
    </dgm:pt>
    <dgm:pt modelId="{F6FAECBE-C963-4592-B218-F68536A6CA70}" type="sibTrans" cxnId="{3CEFB5D2-2C1A-4C6E-BEFC-48ABA32396C2}">
      <dgm:prSet/>
      <dgm:spPr/>
      <dgm:t>
        <a:bodyPr/>
        <a:lstStyle/>
        <a:p>
          <a:endParaRPr lang="sl-SI"/>
        </a:p>
      </dgm:t>
    </dgm:pt>
    <dgm:pt modelId="{EDDC9357-C920-462F-B2E0-301C22295092}">
      <dgm:prSet custT="1"/>
      <dgm:spPr/>
      <dgm:t>
        <a:bodyPr/>
        <a:lstStyle/>
        <a:p>
          <a:r>
            <a:rPr lang="sl-SI" sz="1400" b="1" dirty="0" smtClean="0"/>
            <a:t>EKOREGIJE/100%LOKALNO</a:t>
          </a:r>
          <a:endParaRPr lang="sl-SI" sz="1400" b="1" dirty="0"/>
        </a:p>
      </dgm:t>
    </dgm:pt>
    <dgm:pt modelId="{3409CF8F-5DFD-4180-8F34-C105264716A9}" type="parTrans" cxnId="{BF453139-54C4-46F7-911B-F31F99C3DC31}">
      <dgm:prSet/>
      <dgm:spPr/>
      <dgm:t>
        <a:bodyPr/>
        <a:lstStyle/>
        <a:p>
          <a:endParaRPr lang="sl-SI"/>
        </a:p>
      </dgm:t>
    </dgm:pt>
    <dgm:pt modelId="{194D9AA7-FDF7-4545-A9E8-E9C539506B57}" type="sibTrans" cxnId="{BF453139-54C4-46F7-911B-F31F99C3DC31}">
      <dgm:prSet/>
      <dgm:spPr/>
      <dgm:t>
        <a:bodyPr/>
        <a:lstStyle/>
        <a:p>
          <a:endParaRPr lang="sl-SI"/>
        </a:p>
      </dgm:t>
    </dgm:pt>
    <dgm:pt modelId="{A752D423-D5E1-411F-B69F-9A6AF092C340}">
      <dgm:prSet custT="1"/>
      <dgm:spPr/>
      <dgm:t>
        <a:bodyPr/>
        <a:lstStyle/>
        <a:p>
          <a:pPr rtl="0"/>
          <a:r>
            <a:rPr lang="sl-SI" sz="1400" b="1" dirty="0" smtClean="0"/>
            <a:t>AGROMELIORACIJE</a:t>
          </a:r>
          <a:endParaRPr lang="sl-SI" sz="1400" b="1" dirty="0"/>
        </a:p>
      </dgm:t>
    </dgm:pt>
    <dgm:pt modelId="{C8BF6B04-DAF1-4B96-8003-A3C486CD98F5}" type="parTrans" cxnId="{64069831-B5C9-4828-B991-278ED7450DFB}">
      <dgm:prSet/>
      <dgm:spPr/>
      <dgm:t>
        <a:bodyPr/>
        <a:lstStyle/>
        <a:p>
          <a:endParaRPr lang="sl-SI"/>
        </a:p>
      </dgm:t>
    </dgm:pt>
    <dgm:pt modelId="{9AE50F7A-F0A1-4439-A534-F556B59CDF48}" type="sibTrans" cxnId="{64069831-B5C9-4828-B991-278ED7450DFB}">
      <dgm:prSet/>
      <dgm:spPr/>
      <dgm:t>
        <a:bodyPr/>
        <a:lstStyle/>
        <a:p>
          <a:endParaRPr lang="sl-SI"/>
        </a:p>
      </dgm:t>
    </dgm:pt>
    <dgm:pt modelId="{0CB0281E-FD46-439C-90FE-030428AA0F9B}">
      <dgm:prSet custT="1"/>
      <dgm:spPr/>
      <dgm:t>
        <a:bodyPr/>
        <a:lstStyle/>
        <a:p>
          <a:pPr rtl="0"/>
          <a:r>
            <a:rPr lang="sl-SI" sz="1400" b="1" dirty="0" smtClean="0"/>
            <a:t>NALOŽBE S POZITIVNIM UČINKOM NA OKOLJE</a:t>
          </a:r>
        </a:p>
        <a:p>
          <a:pPr rtl="0"/>
          <a:r>
            <a:rPr lang="sl-SI" sz="1400" b="1" dirty="0" smtClean="0"/>
            <a:t> </a:t>
          </a:r>
          <a:r>
            <a:rPr lang="sl-SI" sz="1400" dirty="0" smtClean="0"/>
            <a:t>(namakanje, mreže proti toči, specialna mehanizacija za gnojenje in FFS)</a:t>
          </a:r>
          <a:endParaRPr lang="sl-SI" sz="1400" dirty="0"/>
        </a:p>
      </dgm:t>
    </dgm:pt>
    <dgm:pt modelId="{69D4C2F9-06E9-4F53-8A2B-654F077DB0B4}" type="parTrans" cxnId="{10BA28EC-1E5F-4C85-8E10-F29809B2FF58}">
      <dgm:prSet/>
      <dgm:spPr/>
      <dgm:t>
        <a:bodyPr/>
        <a:lstStyle/>
        <a:p>
          <a:endParaRPr lang="sl-SI"/>
        </a:p>
      </dgm:t>
    </dgm:pt>
    <dgm:pt modelId="{5E42A66A-B795-4D55-ABE1-A4D1CACAE43B}" type="sibTrans" cxnId="{10BA28EC-1E5F-4C85-8E10-F29809B2FF58}">
      <dgm:prSet/>
      <dgm:spPr/>
      <dgm:t>
        <a:bodyPr/>
        <a:lstStyle/>
        <a:p>
          <a:endParaRPr lang="sl-SI"/>
        </a:p>
      </dgm:t>
    </dgm:pt>
    <dgm:pt modelId="{1CAE9334-FCE4-4A7C-84EC-78D195052248}">
      <dgm:prSet custT="1"/>
      <dgm:spPr/>
      <dgm:t>
        <a:bodyPr/>
        <a:lstStyle/>
        <a:p>
          <a:pPr rtl="0"/>
          <a:r>
            <a:rPr lang="sl-SI" sz="1400" b="1" dirty="0" smtClean="0"/>
            <a:t>KOPOP</a:t>
          </a:r>
          <a:endParaRPr lang="sl-SI" sz="1400" b="1" dirty="0"/>
        </a:p>
      </dgm:t>
    </dgm:pt>
    <dgm:pt modelId="{A43C5AE9-3E46-4040-A0FA-68329FD2022B}" type="parTrans" cxnId="{604D99A1-75C9-475F-B310-2F7CD26FE84A}">
      <dgm:prSet/>
      <dgm:spPr/>
      <dgm:t>
        <a:bodyPr/>
        <a:lstStyle/>
        <a:p>
          <a:endParaRPr lang="sl-SI"/>
        </a:p>
      </dgm:t>
    </dgm:pt>
    <dgm:pt modelId="{FD409DE9-8D9B-43F3-9B50-7BAC73CBEFB1}" type="sibTrans" cxnId="{604D99A1-75C9-475F-B310-2F7CD26FE84A}">
      <dgm:prSet/>
      <dgm:spPr/>
      <dgm:t>
        <a:bodyPr/>
        <a:lstStyle/>
        <a:p>
          <a:endParaRPr lang="sl-SI"/>
        </a:p>
      </dgm:t>
    </dgm:pt>
    <dgm:pt modelId="{60B7B3F0-5C85-4A19-A216-B21B8BC0B98C}">
      <dgm:prSet custT="1"/>
      <dgm:spPr/>
      <dgm:t>
        <a:bodyPr/>
        <a:lstStyle/>
        <a:p>
          <a:pPr rtl="0"/>
          <a:r>
            <a:rPr lang="sl-SI" sz="1400" b="1" dirty="0" smtClean="0"/>
            <a:t>EKOLOŠKO KMETOVANJE</a:t>
          </a:r>
          <a:endParaRPr lang="sl-SI" sz="1400" b="1" dirty="0"/>
        </a:p>
      </dgm:t>
    </dgm:pt>
    <dgm:pt modelId="{10568404-3E41-416A-AD8B-0C70274ECA6F}" type="parTrans" cxnId="{FD57E76B-C00F-4A06-BE11-7CF81326099B}">
      <dgm:prSet/>
      <dgm:spPr/>
      <dgm:t>
        <a:bodyPr/>
        <a:lstStyle/>
        <a:p>
          <a:endParaRPr lang="sl-SI"/>
        </a:p>
      </dgm:t>
    </dgm:pt>
    <dgm:pt modelId="{067CC2D2-5C5F-420D-86F8-D8571954DAC4}" type="sibTrans" cxnId="{FD57E76B-C00F-4A06-BE11-7CF81326099B}">
      <dgm:prSet/>
      <dgm:spPr/>
      <dgm:t>
        <a:bodyPr/>
        <a:lstStyle/>
        <a:p>
          <a:endParaRPr lang="sl-SI"/>
        </a:p>
      </dgm:t>
    </dgm:pt>
    <dgm:pt modelId="{53733C1F-E0B9-4B77-885F-E7BE1C6A7073}">
      <dgm:prSet custT="1"/>
      <dgm:spPr/>
      <dgm:t>
        <a:bodyPr/>
        <a:lstStyle/>
        <a:p>
          <a:pPr rtl="0"/>
          <a:r>
            <a:rPr lang="sl-SI" sz="1400" b="1" dirty="0" smtClean="0"/>
            <a:t>UPRAVLJANJE ZAVAROVANIH OBMOČIJ</a:t>
          </a:r>
          <a:endParaRPr lang="sl-SI" sz="1400" b="1" dirty="0"/>
        </a:p>
      </dgm:t>
    </dgm:pt>
    <dgm:pt modelId="{3AC1CAF3-35DE-4916-9FD1-73E0664D52AC}" type="parTrans" cxnId="{491F2D58-7725-41AF-B038-FF58F5A73DEB}">
      <dgm:prSet/>
      <dgm:spPr/>
      <dgm:t>
        <a:bodyPr/>
        <a:lstStyle/>
        <a:p>
          <a:endParaRPr lang="sl-SI"/>
        </a:p>
      </dgm:t>
    </dgm:pt>
    <dgm:pt modelId="{7C555094-BD36-4DC2-8482-8108B8F86933}" type="sibTrans" cxnId="{491F2D58-7725-41AF-B038-FF58F5A73DEB}">
      <dgm:prSet/>
      <dgm:spPr/>
      <dgm:t>
        <a:bodyPr/>
        <a:lstStyle/>
        <a:p>
          <a:endParaRPr lang="sl-SI"/>
        </a:p>
      </dgm:t>
    </dgm:pt>
    <dgm:pt modelId="{444544D6-5C1E-4136-BDE0-AC50CF7F426B}">
      <dgm:prSet custT="1"/>
      <dgm:spPr/>
      <dgm:t>
        <a:bodyPr/>
        <a:lstStyle/>
        <a:p>
          <a:pPr rtl="0"/>
          <a:r>
            <a:rPr lang="sl-SI" sz="1400" b="1" dirty="0" smtClean="0"/>
            <a:t>NEPROIZVODNE NALOŽBE</a:t>
          </a:r>
          <a:endParaRPr lang="sl-SI" sz="1400" b="1" dirty="0"/>
        </a:p>
      </dgm:t>
    </dgm:pt>
    <dgm:pt modelId="{98E508D4-3CAD-400E-B764-7D769B117C68}" type="parTrans" cxnId="{AE30C532-F26A-4DB5-A651-A977B07F3CD9}">
      <dgm:prSet/>
      <dgm:spPr/>
      <dgm:t>
        <a:bodyPr/>
        <a:lstStyle/>
        <a:p>
          <a:endParaRPr lang="sl-SI"/>
        </a:p>
      </dgm:t>
    </dgm:pt>
    <dgm:pt modelId="{2F6E620F-F88A-44A9-91F7-5677B63EE3A3}" type="sibTrans" cxnId="{AE30C532-F26A-4DB5-A651-A977B07F3CD9}">
      <dgm:prSet/>
      <dgm:spPr/>
      <dgm:t>
        <a:bodyPr/>
        <a:lstStyle/>
        <a:p>
          <a:endParaRPr lang="sl-SI"/>
        </a:p>
      </dgm:t>
    </dgm:pt>
    <dgm:pt modelId="{A97B4D4E-3A1B-4A43-B7C2-F82D0471282D}">
      <dgm:prSet custT="1"/>
      <dgm:spPr/>
      <dgm:t>
        <a:bodyPr/>
        <a:lstStyle/>
        <a:p>
          <a:pPr rtl="0"/>
          <a:r>
            <a:rPr lang="sl-SI" sz="1400" b="1" dirty="0" smtClean="0"/>
            <a:t>OHRANJANJE IN VZDRŽEVANJE PASIŠČ</a:t>
          </a:r>
          <a:endParaRPr lang="sl-SI" sz="1400" b="1" dirty="0"/>
        </a:p>
      </dgm:t>
    </dgm:pt>
    <dgm:pt modelId="{EC8FFC7D-7B67-457F-85F0-B4534991324C}" type="parTrans" cxnId="{D24E988A-F946-43C4-80F8-5EF455AD80CD}">
      <dgm:prSet/>
      <dgm:spPr/>
      <dgm:t>
        <a:bodyPr/>
        <a:lstStyle/>
        <a:p>
          <a:endParaRPr lang="sl-SI"/>
        </a:p>
      </dgm:t>
    </dgm:pt>
    <dgm:pt modelId="{E6F784D7-50E9-47FE-A029-52FAAA386765}" type="sibTrans" cxnId="{D24E988A-F946-43C4-80F8-5EF455AD80CD}">
      <dgm:prSet/>
      <dgm:spPr/>
      <dgm:t>
        <a:bodyPr/>
        <a:lstStyle/>
        <a:p>
          <a:endParaRPr lang="sl-SI"/>
        </a:p>
      </dgm:t>
    </dgm:pt>
    <dgm:pt modelId="{2580E675-5030-4FA5-8907-15B5AC12A716}">
      <dgm:prSet custT="1"/>
      <dgm:spPr/>
      <dgm:t>
        <a:bodyPr/>
        <a:lstStyle/>
        <a:p>
          <a:pPr rtl="0"/>
          <a:r>
            <a:rPr lang="sl-SI" sz="1400" b="1" dirty="0" smtClean="0"/>
            <a:t>MLADI KMETJE</a:t>
          </a:r>
          <a:endParaRPr lang="sl-SI" sz="1400" b="1" dirty="0"/>
        </a:p>
      </dgm:t>
    </dgm:pt>
    <dgm:pt modelId="{2F561363-4E18-4E93-88A8-79D8C523BFBC}" type="parTrans" cxnId="{4EAFF7AA-FF79-484C-B3B1-4B3DDD1A0724}">
      <dgm:prSet/>
      <dgm:spPr/>
      <dgm:t>
        <a:bodyPr/>
        <a:lstStyle/>
        <a:p>
          <a:endParaRPr lang="sl-SI"/>
        </a:p>
      </dgm:t>
    </dgm:pt>
    <dgm:pt modelId="{5264D4C3-B1D5-40ED-B62D-2131BF59BD15}" type="sibTrans" cxnId="{4EAFF7AA-FF79-484C-B3B1-4B3DDD1A0724}">
      <dgm:prSet/>
      <dgm:spPr/>
      <dgm:t>
        <a:bodyPr/>
        <a:lstStyle/>
        <a:p>
          <a:endParaRPr lang="sl-SI"/>
        </a:p>
      </dgm:t>
    </dgm:pt>
    <dgm:pt modelId="{9055835D-F898-4C62-85AA-844E776CD520}">
      <dgm:prSet custT="1"/>
      <dgm:spPr/>
      <dgm:t>
        <a:bodyPr/>
        <a:lstStyle/>
        <a:p>
          <a:pPr rtl="0"/>
          <a:r>
            <a:rPr lang="sl-SI" sz="1400" b="1" dirty="0" smtClean="0"/>
            <a:t>NEKMETIJSKE DEJAVNOSTI V OKVIRU DOPOLNILNIH DEJAVNOSTI NA KMETIJAH</a:t>
          </a:r>
          <a:endParaRPr lang="sl-SI" sz="1400" b="1" dirty="0"/>
        </a:p>
      </dgm:t>
    </dgm:pt>
    <dgm:pt modelId="{E6B575C0-C2F3-4CCF-B3D0-DCD1B3EB7AE9}" type="parTrans" cxnId="{9280505C-E5D4-4226-BEFD-E79989D2111F}">
      <dgm:prSet/>
      <dgm:spPr/>
      <dgm:t>
        <a:bodyPr/>
        <a:lstStyle/>
        <a:p>
          <a:endParaRPr lang="sl-SI"/>
        </a:p>
      </dgm:t>
    </dgm:pt>
    <dgm:pt modelId="{8CD6C87D-E45A-48CF-8568-4476333C7A4D}" type="sibTrans" cxnId="{9280505C-E5D4-4226-BEFD-E79989D2111F}">
      <dgm:prSet/>
      <dgm:spPr/>
      <dgm:t>
        <a:bodyPr/>
        <a:lstStyle/>
        <a:p>
          <a:endParaRPr lang="sl-SI"/>
        </a:p>
      </dgm:t>
    </dgm:pt>
    <dgm:pt modelId="{0D255E8A-E8B1-44A0-8BDB-9805046E5C67}">
      <dgm:prSet custT="1"/>
      <dgm:spPr/>
      <dgm:t>
        <a:bodyPr/>
        <a:lstStyle/>
        <a:p>
          <a:pPr rtl="0"/>
          <a:r>
            <a:rPr lang="sl-SI" sz="1400" b="1" dirty="0" smtClean="0"/>
            <a:t>LEADER</a:t>
          </a:r>
          <a:endParaRPr lang="sl-SI" sz="1400" b="1" dirty="0"/>
        </a:p>
      </dgm:t>
    </dgm:pt>
    <dgm:pt modelId="{2C1490AA-C58F-453A-A6F5-4496C170E331}" type="parTrans" cxnId="{DA55F245-688E-40B7-81A8-66C83DB9279A}">
      <dgm:prSet/>
      <dgm:spPr/>
      <dgm:t>
        <a:bodyPr/>
        <a:lstStyle/>
        <a:p>
          <a:endParaRPr lang="sl-SI"/>
        </a:p>
      </dgm:t>
    </dgm:pt>
    <dgm:pt modelId="{FF5D2590-6F4A-44AB-AF95-F4B9EA2B00B4}" type="sibTrans" cxnId="{DA55F245-688E-40B7-81A8-66C83DB9279A}">
      <dgm:prSet/>
      <dgm:spPr/>
      <dgm:t>
        <a:bodyPr/>
        <a:lstStyle/>
        <a:p>
          <a:endParaRPr lang="sl-SI"/>
        </a:p>
      </dgm:t>
    </dgm:pt>
    <dgm:pt modelId="{3CBB869B-5D06-4A17-AA02-4E5B45AEE681}">
      <dgm:prSet custT="1"/>
      <dgm:spPr/>
      <dgm:t>
        <a:bodyPr/>
        <a:lstStyle/>
        <a:p>
          <a:pPr rtl="0"/>
          <a:r>
            <a:rPr lang="sl-SI" sz="1400" b="1" dirty="0" smtClean="0"/>
            <a:t>BIOTIČNO VARSTVO RASTLIN</a:t>
          </a:r>
          <a:endParaRPr lang="sl-SI" sz="1400" b="1" dirty="0"/>
        </a:p>
      </dgm:t>
    </dgm:pt>
    <dgm:pt modelId="{7762E916-DC33-4A77-8949-D074D3DCCCC1}" type="parTrans" cxnId="{00CA895E-A394-46D7-B7D6-BCC6145D7D44}">
      <dgm:prSet/>
      <dgm:spPr/>
      <dgm:t>
        <a:bodyPr/>
        <a:lstStyle/>
        <a:p>
          <a:endParaRPr lang="sl-SI"/>
        </a:p>
      </dgm:t>
    </dgm:pt>
    <dgm:pt modelId="{23EA310A-9EF2-45CC-BEF7-DA64DC69978B}" type="sibTrans" cxnId="{00CA895E-A394-46D7-B7D6-BCC6145D7D44}">
      <dgm:prSet/>
      <dgm:spPr/>
      <dgm:t>
        <a:bodyPr/>
        <a:lstStyle/>
        <a:p>
          <a:endParaRPr lang="sl-SI"/>
        </a:p>
      </dgm:t>
    </dgm:pt>
    <dgm:pt modelId="{B8A83AB4-BAD6-4D90-9E91-7B0AFF33A729}">
      <dgm:prSet custT="1"/>
      <dgm:spPr/>
      <dgm:t>
        <a:bodyPr/>
        <a:lstStyle/>
        <a:p>
          <a:pPr rtl="0"/>
          <a:r>
            <a:rPr lang="sl-SI" sz="1400" b="1" dirty="0" smtClean="0"/>
            <a:t>DOBROBIT ŽIVALI, VKLJUČNO Z NALOŽBAMI</a:t>
          </a:r>
          <a:endParaRPr lang="sl-SI" sz="1400" b="1" dirty="0"/>
        </a:p>
      </dgm:t>
    </dgm:pt>
    <dgm:pt modelId="{CACC1536-02A6-43E3-93D3-F250B7561A99}" type="parTrans" cxnId="{83298702-6322-4299-900E-48680C2025F4}">
      <dgm:prSet/>
      <dgm:spPr/>
      <dgm:t>
        <a:bodyPr/>
        <a:lstStyle/>
        <a:p>
          <a:endParaRPr lang="sl-SI"/>
        </a:p>
      </dgm:t>
    </dgm:pt>
    <dgm:pt modelId="{436DBDA6-F0AE-4A2C-B144-57E01837D2F3}" type="sibTrans" cxnId="{83298702-6322-4299-900E-48680C2025F4}">
      <dgm:prSet/>
      <dgm:spPr/>
      <dgm:t>
        <a:bodyPr/>
        <a:lstStyle/>
        <a:p>
          <a:endParaRPr lang="sl-SI"/>
        </a:p>
      </dgm:t>
    </dgm:pt>
    <dgm:pt modelId="{9EEDE3D9-709F-4034-B871-2BC4D75CD2D3}">
      <dgm:prSet custT="1"/>
      <dgm:spPr/>
      <dgm:t>
        <a:bodyPr/>
        <a:lstStyle/>
        <a:p>
          <a:pPr rtl="0"/>
          <a:r>
            <a:rPr lang="sl-SI" sz="1400" b="1" dirty="0" smtClean="0"/>
            <a:t>OMD PLAČILA</a:t>
          </a:r>
          <a:endParaRPr lang="sl-SI" sz="1400" b="1" dirty="0"/>
        </a:p>
      </dgm:t>
    </dgm:pt>
    <dgm:pt modelId="{1862B2FD-587C-4023-8D1A-07DB37D4FBBE}" type="parTrans" cxnId="{CB0377D2-DB87-4410-A5B0-D4839DB2D5B2}">
      <dgm:prSet/>
      <dgm:spPr/>
      <dgm:t>
        <a:bodyPr/>
        <a:lstStyle/>
        <a:p>
          <a:endParaRPr lang="sl-SI"/>
        </a:p>
      </dgm:t>
    </dgm:pt>
    <dgm:pt modelId="{D9D1BEB1-D8C7-48F3-AFCB-4D80A2D99772}" type="sibTrans" cxnId="{CB0377D2-DB87-4410-A5B0-D4839DB2D5B2}">
      <dgm:prSet/>
      <dgm:spPr/>
      <dgm:t>
        <a:bodyPr/>
        <a:lstStyle/>
        <a:p>
          <a:endParaRPr lang="sl-SI"/>
        </a:p>
      </dgm:t>
    </dgm:pt>
    <dgm:pt modelId="{FDC0D92D-E33C-4AFC-AE48-270F9A96D0FF}" type="pres">
      <dgm:prSet presAssocID="{1F7397D0-659C-4EC2-B954-CD3822AAC9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8DCA06B-83F8-41EF-972D-95A85FF426EF}" type="pres">
      <dgm:prSet presAssocID="{5A87A09B-C21F-4D2C-8720-D07207DD53B2}" presName="root" presStyleCnt="0"/>
      <dgm:spPr/>
    </dgm:pt>
    <dgm:pt modelId="{D8829D11-236C-4EB6-8538-AA6D6ED7C7A3}" type="pres">
      <dgm:prSet presAssocID="{5A87A09B-C21F-4D2C-8720-D07207DD53B2}" presName="rootComposite" presStyleCnt="0"/>
      <dgm:spPr/>
    </dgm:pt>
    <dgm:pt modelId="{9B91B17E-098F-4A11-B82C-F0667FD0CD02}" type="pres">
      <dgm:prSet presAssocID="{5A87A09B-C21F-4D2C-8720-D07207DD53B2}" presName="rootText" presStyleLbl="node1" presStyleIdx="0" presStyleCnt="3" custScaleX="415514"/>
      <dgm:spPr/>
      <dgm:t>
        <a:bodyPr/>
        <a:lstStyle/>
        <a:p>
          <a:endParaRPr lang="sl-SI"/>
        </a:p>
      </dgm:t>
    </dgm:pt>
    <dgm:pt modelId="{079BC089-483D-42F1-8585-19A07C0AE8E3}" type="pres">
      <dgm:prSet presAssocID="{5A87A09B-C21F-4D2C-8720-D07207DD53B2}" presName="rootConnector" presStyleLbl="node1" presStyleIdx="0" presStyleCnt="3"/>
      <dgm:spPr/>
      <dgm:t>
        <a:bodyPr/>
        <a:lstStyle/>
        <a:p>
          <a:endParaRPr lang="sl-SI"/>
        </a:p>
      </dgm:t>
    </dgm:pt>
    <dgm:pt modelId="{CEA4219B-C629-42B6-AB43-988E75223353}" type="pres">
      <dgm:prSet presAssocID="{5A87A09B-C21F-4D2C-8720-D07207DD53B2}" presName="childShape" presStyleCnt="0"/>
      <dgm:spPr/>
    </dgm:pt>
    <dgm:pt modelId="{51C7C108-A4AC-4237-9745-7C9DD86DE865}" type="pres">
      <dgm:prSet presAssocID="{BA4A903D-4DF9-4460-B270-90E5C8B7A205}" presName="Name13" presStyleLbl="parChTrans1D2" presStyleIdx="0" presStyleCnt="18"/>
      <dgm:spPr/>
      <dgm:t>
        <a:bodyPr/>
        <a:lstStyle/>
        <a:p>
          <a:endParaRPr lang="sl-SI"/>
        </a:p>
      </dgm:t>
    </dgm:pt>
    <dgm:pt modelId="{70FE4D4B-AF0C-4AA5-81FD-8C38E8DC679E}" type="pres">
      <dgm:prSet presAssocID="{15057EA9-C5AC-4B6F-91B5-C6DB1E1311CF}" presName="childText" presStyleLbl="bgAcc1" presStyleIdx="0" presStyleCnt="18" custScaleX="451083" custScaleY="25693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A863306-8BA4-4A47-9552-367D68AD1824}" type="pres">
      <dgm:prSet presAssocID="{C8BF6B04-DAF1-4B96-8003-A3C486CD98F5}" presName="Name13" presStyleLbl="parChTrans1D2" presStyleIdx="1" presStyleCnt="18"/>
      <dgm:spPr/>
      <dgm:t>
        <a:bodyPr/>
        <a:lstStyle/>
        <a:p>
          <a:endParaRPr lang="sl-SI"/>
        </a:p>
      </dgm:t>
    </dgm:pt>
    <dgm:pt modelId="{B194424B-0FF3-4AA9-A2D6-C1DBC5354C48}" type="pres">
      <dgm:prSet presAssocID="{A752D423-D5E1-411F-B69F-9A6AF092C340}" presName="childText" presStyleLbl="bgAcc1" presStyleIdx="1" presStyleCnt="18" custScaleX="458705" custScaleY="1366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037F0B-EF2E-46C9-B09A-4F16E4BA73A7}" type="pres">
      <dgm:prSet presAssocID="{E5422971-2AA1-4A88-9F6F-1B05F12E73BF}" presName="Name13" presStyleLbl="parChTrans1D2" presStyleIdx="2" presStyleCnt="18"/>
      <dgm:spPr/>
      <dgm:t>
        <a:bodyPr/>
        <a:lstStyle/>
        <a:p>
          <a:endParaRPr lang="sl-SI"/>
        </a:p>
      </dgm:t>
    </dgm:pt>
    <dgm:pt modelId="{1FD5E2C7-6054-4C33-A9A9-F2D45EE7AC1D}" type="pres">
      <dgm:prSet presAssocID="{523287F0-C7F3-464E-8E4A-2BF671CBF8A8}" presName="childText" presStyleLbl="bgAcc1" presStyleIdx="2" presStyleCnt="18" custScaleX="462933" custScaleY="18210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E67C111-4BF7-4B55-B33A-48357AC63C5F}" type="pres">
      <dgm:prSet presAssocID="{3409CF8F-5DFD-4180-8F34-C105264716A9}" presName="Name13" presStyleLbl="parChTrans1D2" presStyleIdx="3" presStyleCnt="18"/>
      <dgm:spPr/>
      <dgm:t>
        <a:bodyPr/>
        <a:lstStyle/>
        <a:p>
          <a:endParaRPr lang="sl-SI"/>
        </a:p>
      </dgm:t>
    </dgm:pt>
    <dgm:pt modelId="{CE805C4E-1233-4337-A508-A009B4B241DF}" type="pres">
      <dgm:prSet presAssocID="{EDDC9357-C920-462F-B2E0-301C22295092}" presName="childText" presStyleLbl="bgAcc1" presStyleIdx="3" presStyleCnt="18" custScaleX="465460" custScaleY="199697" custLinFactNeighborY="313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5F4D53D-1467-4ACE-BAB5-E7CC55C93DCC}" type="pres">
      <dgm:prSet presAssocID="{E59D1913-3AA1-4BE5-B073-38DADB46B0CB}" presName="Name13" presStyleLbl="parChTrans1D2" presStyleIdx="4" presStyleCnt="18"/>
      <dgm:spPr/>
      <dgm:t>
        <a:bodyPr/>
        <a:lstStyle/>
        <a:p>
          <a:endParaRPr lang="sl-SI"/>
        </a:p>
      </dgm:t>
    </dgm:pt>
    <dgm:pt modelId="{E1F57AAE-4397-4B30-A21F-EAF60CC02F57}" type="pres">
      <dgm:prSet presAssocID="{F85C8D9E-F1C6-4571-9531-AB4E181D3879}" presName="childText" presStyleLbl="bgAcc1" presStyleIdx="4" presStyleCnt="18" custScaleX="468084" custScaleY="24999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C48D02-711A-49FC-AAA6-AB387A8739B7}" type="pres">
      <dgm:prSet presAssocID="{1C4C406B-0075-49F6-8FB3-EF30FF26393B}" presName="root" presStyleCnt="0"/>
      <dgm:spPr/>
    </dgm:pt>
    <dgm:pt modelId="{EC34EC52-E228-408F-802C-2EC8AFDFB4F0}" type="pres">
      <dgm:prSet presAssocID="{1C4C406B-0075-49F6-8FB3-EF30FF26393B}" presName="rootComposite" presStyleCnt="0"/>
      <dgm:spPr/>
    </dgm:pt>
    <dgm:pt modelId="{C2FBB18A-3963-4EA1-93DB-A79AC47B1490}" type="pres">
      <dgm:prSet presAssocID="{1C4C406B-0075-49F6-8FB3-EF30FF26393B}" presName="rootText" presStyleLbl="node1" presStyleIdx="1" presStyleCnt="3" custScaleX="408470"/>
      <dgm:spPr/>
      <dgm:t>
        <a:bodyPr/>
        <a:lstStyle/>
        <a:p>
          <a:endParaRPr lang="sl-SI"/>
        </a:p>
      </dgm:t>
    </dgm:pt>
    <dgm:pt modelId="{5BBF7D44-9FCD-4011-A853-A419AEA337B9}" type="pres">
      <dgm:prSet presAssocID="{1C4C406B-0075-49F6-8FB3-EF30FF26393B}" presName="rootConnector" presStyleLbl="node1" presStyleIdx="1" presStyleCnt="3"/>
      <dgm:spPr/>
      <dgm:t>
        <a:bodyPr/>
        <a:lstStyle/>
        <a:p>
          <a:endParaRPr lang="sl-SI"/>
        </a:p>
      </dgm:t>
    </dgm:pt>
    <dgm:pt modelId="{2226BA22-FEDD-41A0-9D25-9D409E43CC0D}" type="pres">
      <dgm:prSet presAssocID="{1C4C406B-0075-49F6-8FB3-EF30FF26393B}" presName="childShape" presStyleCnt="0"/>
      <dgm:spPr/>
    </dgm:pt>
    <dgm:pt modelId="{DBCDCA44-6BEC-493B-BA67-B5CD28C3CC0D}" type="pres">
      <dgm:prSet presAssocID="{A43C5AE9-3E46-4040-A0FA-68329FD2022B}" presName="Name13" presStyleLbl="parChTrans1D2" presStyleIdx="5" presStyleCnt="18"/>
      <dgm:spPr/>
      <dgm:t>
        <a:bodyPr/>
        <a:lstStyle/>
        <a:p>
          <a:endParaRPr lang="sl-SI"/>
        </a:p>
      </dgm:t>
    </dgm:pt>
    <dgm:pt modelId="{28FF659B-A2B7-407E-8B80-81F30CA3F9A9}" type="pres">
      <dgm:prSet presAssocID="{1CAE9334-FCE4-4A7C-84EC-78D195052248}" presName="childText" presStyleLbl="bgAcc1" presStyleIdx="5" presStyleCnt="18" custScaleX="422296" custScaleY="1639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1D0AD8-F06F-4B4E-B1ED-6DAD45F010E6}" type="pres">
      <dgm:prSet presAssocID="{10568404-3E41-416A-AD8B-0C70274ECA6F}" presName="Name13" presStyleLbl="parChTrans1D2" presStyleIdx="6" presStyleCnt="18"/>
      <dgm:spPr/>
      <dgm:t>
        <a:bodyPr/>
        <a:lstStyle/>
        <a:p>
          <a:endParaRPr lang="sl-SI"/>
        </a:p>
      </dgm:t>
    </dgm:pt>
    <dgm:pt modelId="{99072377-9D28-47E2-8C98-5F30F5A5DF51}" type="pres">
      <dgm:prSet presAssocID="{60B7B3F0-5C85-4A19-A216-B21B8BC0B98C}" presName="childText" presStyleLbl="bgAcc1" presStyleIdx="6" presStyleCnt="18" custScaleX="429487" custScaleY="12493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CFD793A-3752-429A-91EB-1675E7BDE8B1}" type="pres">
      <dgm:prSet presAssocID="{1862B2FD-587C-4023-8D1A-07DB37D4FBBE}" presName="Name13" presStyleLbl="parChTrans1D2" presStyleIdx="7" presStyleCnt="18"/>
      <dgm:spPr/>
      <dgm:t>
        <a:bodyPr/>
        <a:lstStyle/>
        <a:p>
          <a:endParaRPr lang="sl-SI"/>
        </a:p>
      </dgm:t>
    </dgm:pt>
    <dgm:pt modelId="{887D39E8-7CAD-453D-8A46-2218989F2155}" type="pres">
      <dgm:prSet presAssocID="{9EEDE3D9-709F-4034-B871-2BC4D75CD2D3}" presName="childText" presStyleLbl="bgAcc1" presStyleIdx="7" presStyleCnt="18" custScaleX="432014" custScaleY="10074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2C0CF3F-A898-4F0C-B31E-DD7D50378834}" type="pres">
      <dgm:prSet presAssocID="{3AC1CAF3-35DE-4916-9FD1-73E0664D52AC}" presName="Name13" presStyleLbl="parChTrans1D2" presStyleIdx="8" presStyleCnt="18"/>
      <dgm:spPr/>
      <dgm:t>
        <a:bodyPr/>
        <a:lstStyle/>
        <a:p>
          <a:endParaRPr lang="sl-SI"/>
        </a:p>
      </dgm:t>
    </dgm:pt>
    <dgm:pt modelId="{4DA4F202-3A9C-4509-8EFA-60866BD75301}" type="pres">
      <dgm:prSet presAssocID="{53733C1F-E0B9-4B77-885F-E7BE1C6A7073}" presName="childText" presStyleLbl="bgAcc1" presStyleIdx="8" presStyleCnt="18" custScaleX="435130" custScaleY="16275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991332F-4492-46A1-9173-14DA5289EB7C}" type="pres">
      <dgm:prSet presAssocID="{69D4C2F9-06E9-4F53-8A2B-654F077DB0B4}" presName="Name13" presStyleLbl="parChTrans1D2" presStyleIdx="9" presStyleCnt="18"/>
      <dgm:spPr/>
      <dgm:t>
        <a:bodyPr/>
        <a:lstStyle/>
        <a:p>
          <a:endParaRPr lang="sl-SI"/>
        </a:p>
      </dgm:t>
    </dgm:pt>
    <dgm:pt modelId="{9FA1E7C5-BD53-4A69-B672-F3802604F134}" type="pres">
      <dgm:prSet presAssocID="{0CB0281E-FD46-439C-90FE-030428AA0F9B}" presName="childText" presStyleLbl="bgAcc1" presStyleIdx="9" presStyleCnt="18" custScaleX="438665" custScaleY="34799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97EB25-11D4-43D2-9113-2245920D8E1A}" type="pres">
      <dgm:prSet presAssocID="{98E508D4-3CAD-400E-B764-7D769B117C68}" presName="Name13" presStyleLbl="parChTrans1D2" presStyleIdx="10" presStyleCnt="18"/>
      <dgm:spPr/>
      <dgm:t>
        <a:bodyPr/>
        <a:lstStyle/>
        <a:p>
          <a:endParaRPr lang="sl-SI"/>
        </a:p>
      </dgm:t>
    </dgm:pt>
    <dgm:pt modelId="{02A92053-9613-4F89-B104-E3AF9BCD6615}" type="pres">
      <dgm:prSet presAssocID="{444544D6-5C1E-4136-BDE0-AC50CF7F426B}" presName="childText" presStyleLbl="bgAcc1" presStyleIdx="10" presStyleCnt="18" custScaleX="437000" custScaleY="1724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78DA1B-4FAA-43A3-AF03-0544EE645BD2}" type="pres">
      <dgm:prSet presAssocID="{4D0EB4DA-E068-4C7D-9568-00CF8DFD6D04}" presName="Name13" presStyleLbl="parChTrans1D2" presStyleIdx="11" presStyleCnt="18"/>
      <dgm:spPr/>
      <dgm:t>
        <a:bodyPr/>
        <a:lstStyle/>
        <a:p>
          <a:endParaRPr lang="sl-SI"/>
        </a:p>
      </dgm:t>
    </dgm:pt>
    <dgm:pt modelId="{9A9E839C-B311-4FCA-9DCA-C67E11D5B9EF}" type="pres">
      <dgm:prSet presAssocID="{F2A09D93-2313-42DA-A60C-67888885974B}" presName="childText" presStyleLbl="bgAcc1" presStyleIdx="11" presStyleCnt="18" custScaleX="444956" custScaleY="16720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1FC43B9-6C8C-4D90-9625-29D488457014}" type="pres">
      <dgm:prSet presAssocID="{EC8FFC7D-7B67-457F-85F0-B4534991324C}" presName="Name13" presStyleLbl="parChTrans1D2" presStyleIdx="12" presStyleCnt="18"/>
      <dgm:spPr/>
      <dgm:t>
        <a:bodyPr/>
        <a:lstStyle/>
        <a:p>
          <a:endParaRPr lang="sl-SI"/>
        </a:p>
      </dgm:t>
    </dgm:pt>
    <dgm:pt modelId="{0512A501-22EF-49FB-B88C-555F226BBFC3}" type="pres">
      <dgm:prSet presAssocID="{A97B4D4E-3A1B-4A43-B7C2-F82D0471282D}" presName="childText" presStyleLbl="bgAcc1" presStyleIdx="12" presStyleCnt="18" custScaleX="444745" custScaleY="1776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5A7B41-486A-469B-BE2B-BED56E7E3422}" type="pres">
      <dgm:prSet presAssocID="{2744C967-2E10-4B26-9172-24FF426DA494}" presName="root" presStyleCnt="0"/>
      <dgm:spPr/>
    </dgm:pt>
    <dgm:pt modelId="{9068147C-7CC8-4682-84C7-1F7FB55C799E}" type="pres">
      <dgm:prSet presAssocID="{2744C967-2E10-4B26-9172-24FF426DA494}" presName="rootComposite" presStyleCnt="0"/>
      <dgm:spPr/>
    </dgm:pt>
    <dgm:pt modelId="{3CD53524-AEE4-4476-9AC3-4ED97CD6B0CD}" type="pres">
      <dgm:prSet presAssocID="{2744C967-2E10-4B26-9172-24FF426DA494}" presName="rootText" presStyleLbl="node1" presStyleIdx="2" presStyleCnt="3" custScaleX="438296"/>
      <dgm:spPr/>
      <dgm:t>
        <a:bodyPr/>
        <a:lstStyle/>
        <a:p>
          <a:endParaRPr lang="sl-SI"/>
        </a:p>
      </dgm:t>
    </dgm:pt>
    <dgm:pt modelId="{EA85740D-EC4B-4CC4-A5DC-2C271638B68D}" type="pres">
      <dgm:prSet presAssocID="{2744C967-2E10-4B26-9172-24FF426DA494}" presName="rootConnector" presStyleLbl="node1" presStyleIdx="2" presStyleCnt="3"/>
      <dgm:spPr/>
      <dgm:t>
        <a:bodyPr/>
        <a:lstStyle/>
        <a:p>
          <a:endParaRPr lang="sl-SI"/>
        </a:p>
      </dgm:t>
    </dgm:pt>
    <dgm:pt modelId="{4294CD14-58FD-4B9D-AE47-4CE5BA161ECB}" type="pres">
      <dgm:prSet presAssocID="{2744C967-2E10-4B26-9172-24FF426DA494}" presName="childShape" presStyleCnt="0"/>
      <dgm:spPr/>
    </dgm:pt>
    <dgm:pt modelId="{C212517C-24E7-43E6-A39F-271F59A43621}" type="pres">
      <dgm:prSet presAssocID="{2F561363-4E18-4E93-88A8-79D8C523BFBC}" presName="Name13" presStyleLbl="parChTrans1D2" presStyleIdx="13" presStyleCnt="18"/>
      <dgm:spPr/>
      <dgm:t>
        <a:bodyPr/>
        <a:lstStyle/>
        <a:p>
          <a:endParaRPr lang="sl-SI"/>
        </a:p>
      </dgm:t>
    </dgm:pt>
    <dgm:pt modelId="{99B5400C-3D7B-4769-8DEC-3E27D5106621}" type="pres">
      <dgm:prSet presAssocID="{2580E675-5030-4FA5-8907-15B5AC12A716}" presName="childText" presStyleLbl="bgAcc1" presStyleIdx="13" presStyleCnt="18" custScaleX="383158" custScaleY="1358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D7DC917-1122-4433-BEE5-B91A62320A16}" type="pres">
      <dgm:prSet presAssocID="{7762E916-DC33-4A77-8949-D074D3DCCCC1}" presName="Name13" presStyleLbl="parChTrans1D2" presStyleIdx="14" presStyleCnt="18"/>
      <dgm:spPr/>
      <dgm:t>
        <a:bodyPr/>
        <a:lstStyle/>
        <a:p>
          <a:endParaRPr lang="sl-SI"/>
        </a:p>
      </dgm:t>
    </dgm:pt>
    <dgm:pt modelId="{632EF0E1-2A9E-4529-904D-C41293AE7737}" type="pres">
      <dgm:prSet presAssocID="{3CBB869B-5D06-4A17-AA02-4E5B45AEE681}" presName="childText" presStyleLbl="bgAcc1" presStyleIdx="14" presStyleCnt="18" custScaleX="385109" custScaleY="10994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FF8D8F-604E-4B25-B477-07FEF83D4E4E}" type="pres">
      <dgm:prSet presAssocID="{CACC1536-02A6-43E3-93D3-F250B7561A99}" presName="Name13" presStyleLbl="parChTrans1D2" presStyleIdx="15" presStyleCnt="18"/>
      <dgm:spPr/>
      <dgm:t>
        <a:bodyPr/>
        <a:lstStyle/>
        <a:p>
          <a:endParaRPr lang="sl-SI"/>
        </a:p>
      </dgm:t>
    </dgm:pt>
    <dgm:pt modelId="{98260045-EE02-4684-9511-8C42B88E5496}" type="pres">
      <dgm:prSet presAssocID="{B8A83AB4-BAD6-4D90-9E91-7B0AFF33A729}" presName="childText" presStyleLbl="bgAcc1" presStyleIdx="15" presStyleCnt="18" custScaleX="379624" custScaleY="14695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0C03E-B3DC-40CC-89C3-C854DDC434EE}" type="pres">
      <dgm:prSet presAssocID="{E6B575C0-C2F3-4CCF-B3D0-DCD1B3EB7AE9}" presName="Name13" presStyleLbl="parChTrans1D2" presStyleIdx="16" presStyleCnt="18"/>
      <dgm:spPr/>
      <dgm:t>
        <a:bodyPr/>
        <a:lstStyle/>
        <a:p>
          <a:endParaRPr lang="sl-SI"/>
        </a:p>
      </dgm:t>
    </dgm:pt>
    <dgm:pt modelId="{5CC2D96D-B330-496E-80BF-C80B3FFEF57C}" type="pres">
      <dgm:prSet presAssocID="{9055835D-F898-4C62-85AA-844E776CD520}" presName="childText" presStyleLbl="bgAcc1" presStyleIdx="16" presStyleCnt="18" custScaleX="376147" custScaleY="2173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8B028EC-FDD4-41BA-BA3F-4A09CCBDF438}" type="pres">
      <dgm:prSet presAssocID="{2C1490AA-C58F-453A-A6F5-4496C170E331}" presName="Name13" presStyleLbl="parChTrans1D2" presStyleIdx="17" presStyleCnt="18"/>
      <dgm:spPr/>
      <dgm:t>
        <a:bodyPr/>
        <a:lstStyle/>
        <a:p>
          <a:endParaRPr lang="sl-SI"/>
        </a:p>
      </dgm:t>
    </dgm:pt>
    <dgm:pt modelId="{E0111405-2464-42E4-A7E8-384A97E65E53}" type="pres">
      <dgm:prSet presAssocID="{0D255E8A-E8B1-44A0-8BDB-9805046E5C67}" presName="childText" presStyleLbl="bgAcc1" presStyleIdx="17" presStyleCnt="18" custScaleX="379681" custScaleY="11658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3A94BB6-821E-48CC-94F3-C7B113E437C7}" srcId="{1F7397D0-659C-4EC2-B954-CD3822AAC9B8}" destId="{2744C967-2E10-4B26-9172-24FF426DA494}" srcOrd="2" destOrd="0" parTransId="{0ACD9B6F-41EF-43F6-8471-90082C0377D1}" sibTransId="{9422C969-1276-4D74-98CE-D538E72F6B0B}"/>
    <dgm:cxn modelId="{DA55F245-688E-40B7-81A8-66C83DB9279A}" srcId="{2744C967-2E10-4B26-9172-24FF426DA494}" destId="{0D255E8A-E8B1-44A0-8BDB-9805046E5C67}" srcOrd="4" destOrd="0" parTransId="{2C1490AA-C58F-453A-A6F5-4496C170E331}" sibTransId="{FF5D2590-6F4A-44AB-AF95-F4B9EA2B00B4}"/>
    <dgm:cxn modelId="{EA5345ED-E05D-4C3B-8118-2C8A22EF2C9D}" type="presOf" srcId="{10568404-3E41-416A-AD8B-0C70274ECA6F}" destId="{3B1D0AD8-F06F-4B4E-B1ED-6DAD45F010E6}" srcOrd="0" destOrd="0" presId="urn:microsoft.com/office/officeart/2005/8/layout/hierarchy3"/>
    <dgm:cxn modelId="{10BA28EC-1E5F-4C85-8E10-F29809B2FF58}" srcId="{1C4C406B-0075-49F6-8FB3-EF30FF26393B}" destId="{0CB0281E-FD46-439C-90FE-030428AA0F9B}" srcOrd="4" destOrd="0" parTransId="{69D4C2F9-06E9-4F53-8A2B-654F077DB0B4}" sibTransId="{5E42A66A-B795-4D55-ABE1-A4D1CACAE43B}"/>
    <dgm:cxn modelId="{F13691DB-E0EE-4E0A-9F5A-31BE1B5E271B}" type="presOf" srcId="{CACC1536-02A6-43E3-93D3-F250B7561A99}" destId="{5AFF8D8F-604E-4B25-B477-07FEF83D4E4E}" srcOrd="0" destOrd="0" presId="urn:microsoft.com/office/officeart/2005/8/layout/hierarchy3"/>
    <dgm:cxn modelId="{533ED7D4-D545-41D5-B4D4-C785BE8F7122}" type="presOf" srcId="{A97B4D4E-3A1B-4A43-B7C2-F82D0471282D}" destId="{0512A501-22EF-49FB-B88C-555F226BBFC3}" srcOrd="0" destOrd="0" presId="urn:microsoft.com/office/officeart/2005/8/layout/hierarchy3"/>
    <dgm:cxn modelId="{1904998F-E754-4291-9FFD-AB35A45A75D0}" type="presOf" srcId="{B8A83AB4-BAD6-4D90-9E91-7B0AFF33A729}" destId="{98260045-EE02-4684-9511-8C42B88E5496}" srcOrd="0" destOrd="0" presId="urn:microsoft.com/office/officeart/2005/8/layout/hierarchy3"/>
    <dgm:cxn modelId="{64069831-B5C9-4828-B991-278ED7450DFB}" srcId="{5A87A09B-C21F-4D2C-8720-D07207DD53B2}" destId="{A752D423-D5E1-411F-B69F-9A6AF092C340}" srcOrd="1" destOrd="0" parTransId="{C8BF6B04-DAF1-4B96-8003-A3C486CD98F5}" sibTransId="{9AE50F7A-F0A1-4439-A534-F556B59CDF48}"/>
    <dgm:cxn modelId="{49BC5E79-9687-4AA5-AD02-22AF57293F94}" type="presOf" srcId="{2744C967-2E10-4B26-9172-24FF426DA494}" destId="{3CD53524-AEE4-4476-9AC3-4ED97CD6B0CD}" srcOrd="0" destOrd="0" presId="urn:microsoft.com/office/officeart/2005/8/layout/hierarchy3"/>
    <dgm:cxn modelId="{D88851FF-E1AC-4B6D-87E3-348291D8CFEA}" type="presOf" srcId="{98E508D4-3CAD-400E-B764-7D769B117C68}" destId="{DE97EB25-11D4-43D2-9113-2245920D8E1A}" srcOrd="0" destOrd="0" presId="urn:microsoft.com/office/officeart/2005/8/layout/hierarchy3"/>
    <dgm:cxn modelId="{D67B54EC-2E5D-4503-BD99-CCAA3E46B36F}" type="presOf" srcId="{1862B2FD-587C-4023-8D1A-07DB37D4FBBE}" destId="{6CFD793A-3752-429A-91EB-1675E7BDE8B1}" srcOrd="0" destOrd="0" presId="urn:microsoft.com/office/officeart/2005/8/layout/hierarchy3"/>
    <dgm:cxn modelId="{1B72085B-0E87-4606-B4A3-48AD9D95FFA4}" type="presOf" srcId="{BA4A903D-4DF9-4460-B270-90E5C8B7A205}" destId="{51C7C108-A4AC-4237-9745-7C9DD86DE865}" srcOrd="0" destOrd="0" presId="urn:microsoft.com/office/officeart/2005/8/layout/hierarchy3"/>
    <dgm:cxn modelId="{7F71CF1A-523B-488C-A6DE-F1C831BF24AE}" type="presOf" srcId="{E6B575C0-C2F3-4CCF-B3D0-DCD1B3EB7AE9}" destId="{8DD0C03E-B3DC-40CC-89C3-C854DDC434EE}" srcOrd="0" destOrd="0" presId="urn:microsoft.com/office/officeart/2005/8/layout/hierarchy3"/>
    <dgm:cxn modelId="{1C5E98CC-EDBA-45C5-81D5-0828F5A23DE0}" type="presOf" srcId="{F85C8D9E-F1C6-4571-9531-AB4E181D3879}" destId="{E1F57AAE-4397-4B30-A21F-EAF60CC02F57}" srcOrd="0" destOrd="0" presId="urn:microsoft.com/office/officeart/2005/8/layout/hierarchy3"/>
    <dgm:cxn modelId="{A7ED1E95-3D33-419A-A3B0-F90E0C3278AE}" type="presOf" srcId="{60B7B3F0-5C85-4A19-A216-B21B8BC0B98C}" destId="{99072377-9D28-47E2-8C98-5F30F5A5DF51}" srcOrd="0" destOrd="0" presId="urn:microsoft.com/office/officeart/2005/8/layout/hierarchy3"/>
    <dgm:cxn modelId="{AC082A70-35E0-4C55-9FE6-B665815C14D6}" type="presOf" srcId="{523287F0-C7F3-464E-8E4A-2BF671CBF8A8}" destId="{1FD5E2C7-6054-4C33-A9A9-F2D45EE7AC1D}" srcOrd="0" destOrd="0" presId="urn:microsoft.com/office/officeart/2005/8/layout/hierarchy3"/>
    <dgm:cxn modelId="{7DC2DC85-A7F2-479D-BDE0-BB04D3681CDB}" type="presOf" srcId="{E5422971-2AA1-4A88-9F6F-1B05F12E73BF}" destId="{88037F0B-EF2E-46C9-B09A-4F16E4BA73A7}" srcOrd="0" destOrd="0" presId="urn:microsoft.com/office/officeart/2005/8/layout/hierarchy3"/>
    <dgm:cxn modelId="{DED1A506-2467-481F-A6B3-D9A5F271EB80}" type="presOf" srcId="{15057EA9-C5AC-4B6F-91B5-C6DB1E1311CF}" destId="{70FE4D4B-AF0C-4AA5-81FD-8C38E8DC679E}" srcOrd="0" destOrd="0" presId="urn:microsoft.com/office/officeart/2005/8/layout/hierarchy3"/>
    <dgm:cxn modelId="{FD57E76B-C00F-4A06-BE11-7CF81326099B}" srcId="{1C4C406B-0075-49F6-8FB3-EF30FF26393B}" destId="{60B7B3F0-5C85-4A19-A216-B21B8BC0B98C}" srcOrd="1" destOrd="0" parTransId="{10568404-3E41-416A-AD8B-0C70274ECA6F}" sibTransId="{067CC2D2-5C5F-420D-86F8-D8571954DAC4}"/>
    <dgm:cxn modelId="{0501746E-4B3B-40CC-A455-7DF2D98FA13A}" type="presOf" srcId="{1F7397D0-659C-4EC2-B954-CD3822AAC9B8}" destId="{FDC0D92D-E33C-4AFC-AE48-270F9A96D0FF}" srcOrd="0" destOrd="0" presId="urn:microsoft.com/office/officeart/2005/8/layout/hierarchy3"/>
    <dgm:cxn modelId="{1513FCFF-095E-471B-BA78-AE340FE3CCC1}" type="presOf" srcId="{3AC1CAF3-35DE-4916-9FD1-73E0664D52AC}" destId="{52C0CF3F-A898-4F0C-B31E-DD7D50378834}" srcOrd="0" destOrd="0" presId="urn:microsoft.com/office/officeart/2005/8/layout/hierarchy3"/>
    <dgm:cxn modelId="{E48D86BC-6355-4227-AB70-A8157B582DED}" srcId="{1C4C406B-0075-49F6-8FB3-EF30FF26393B}" destId="{F2A09D93-2313-42DA-A60C-67888885974B}" srcOrd="6" destOrd="0" parTransId="{4D0EB4DA-E068-4C7D-9568-00CF8DFD6D04}" sibTransId="{0CCC9647-C130-4CD4-8F2A-09D5D2805CD9}"/>
    <dgm:cxn modelId="{1A4D15F8-BB99-4A36-8468-43E96DDCBB3C}" type="presOf" srcId="{53733C1F-E0B9-4B77-885F-E7BE1C6A7073}" destId="{4DA4F202-3A9C-4509-8EFA-60866BD75301}" srcOrd="0" destOrd="0" presId="urn:microsoft.com/office/officeart/2005/8/layout/hierarchy3"/>
    <dgm:cxn modelId="{02646FAC-3008-453E-A7E0-7289D4974D3A}" type="presOf" srcId="{5A87A09B-C21F-4D2C-8720-D07207DD53B2}" destId="{9B91B17E-098F-4A11-B82C-F0667FD0CD02}" srcOrd="0" destOrd="0" presId="urn:microsoft.com/office/officeart/2005/8/layout/hierarchy3"/>
    <dgm:cxn modelId="{B5AFA43B-5A47-4B9F-BD9E-C4233396CB4B}" srcId="{1F7397D0-659C-4EC2-B954-CD3822AAC9B8}" destId="{5A87A09B-C21F-4D2C-8720-D07207DD53B2}" srcOrd="0" destOrd="0" parTransId="{87779428-F3A5-466B-9DA9-EF8AE9FAE708}" sibTransId="{70956FC7-8E32-4771-865C-C2D342A5FA91}"/>
    <dgm:cxn modelId="{D30DE7BB-C1E7-43A0-9587-A22A8BB2F482}" type="presOf" srcId="{3409CF8F-5DFD-4180-8F34-C105264716A9}" destId="{7E67C111-4BF7-4B55-B33A-48357AC63C5F}" srcOrd="0" destOrd="0" presId="urn:microsoft.com/office/officeart/2005/8/layout/hierarchy3"/>
    <dgm:cxn modelId="{2D48F71E-BF26-483C-9E4B-3AECE31E9DD8}" type="presOf" srcId="{5A87A09B-C21F-4D2C-8720-D07207DD53B2}" destId="{079BC089-483D-42F1-8585-19A07C0AE8E3}" srcOrd="1" destOrd="0" presId="urn:microsoft.com/office/officeart/2005/8/layout/hierarchy3"/>
    <dgm:cxn modelId="{CB0377D2-DB87-4410-A5B0-D4839DB2D5B2}" srcId="{1C4C406B-0075-49F6-8FB3-EF30FF26393B}" destId="{9EEDE3D9-709F-4034-B871-2BC4D75CD2D3}" srcOrd="2" destOrd="0" parTransId="{1862B2FD-587C-4023-8D1A-07DB37D4FBBE}" sibTransId="{D9D1BEB1-D8C7-48F3-AFCB-4D80A2D99772}"/>
    <dgm:cxn modelId="{3CEA5E5F-94B5-4C9A-9792-AF54A91BA31D}" type="presOf" srcId="{A43C5AE9-3E46-4040-A0FA-68329FD2022B}" destId="{DBCDCA44-6BEC-493B-BA67-B5CD28C3CC0D}" srcOrd="0" destOrd="0" presId="urn:microsoft.com/office/officeart/2005/8/layout/hierarchy3"/>
    <dgm:cxn modelId="{10E9534A-BF44-46E1-B842-06BC2261DB42}" type="presOf" srcId="{2F561363-4E18-4E93-88A8-79D8C523BFBC}" destId="{C212517C-24E7-43E6-A39F-271F59A43621}" srcOrd="0" destOrd="0" presId="urn:microsoft.com/office/officeart/2005/8/layout/hierarchy3"/>
    <dgm:cxn modelId="{23CE3495-8381-4947-8BDA-D3D02BEB8BDF}" srcId="{5A87A09B-C21F-4D2C-8720-D07207DD53B2}" destId="{15057EA9-C5AC-4B6F-91B5-C6DB1E1311CF}" srcOrd="0" destOrd="0" parTransId="{BA4A903D-4DF9-4460-B270-90E5C8B7A205}" sibTransId="{CEB5B29E-21D1-4BB8-B746-72B4F7F87C88}"/>
    <dgm:cxn modelId="{00CA895E-A394-46D7-B7D6-BCC6145D7D44}" srcId="{2744C967-2E10-4B26-9172-24FF426DA494}" destId="{3CBB869B-5D06-4A17-AA02-4E5B45AEE681}" srcOrd="1" destOrd="0" parTransId="{7762E916-DC33-4A77-8949-D074D3DCCCC1}" sibTransId="{23EA310A-9EF2-45CC-BEF7-DA64DC69978B}"/>
    <dgm:cxn modelId="{391E8EB0-FD97-4146-96FB-CEBAA08D019F}" type="presOf" srcId="{1C4C406B-0075-49F6-8FB3-EF30FF26393B}" destId="{C2FBB18A-3963-4EA1-93DB-A79AC47B1490}" srcOrd="0" destOrd="0" presId="urn:microsoft.com/office/officeart/2005/8/layout/hierarchy3"/>
    <dgm:cxn modelId="{83298702-6322-4299-900E-48680C2025F4}" srcId="{2744C967-2E10-4B26-9172-24FF426DA494}" destId="{B8A83AB4-BAD6-4D90-9E91-7B0AFF33A729}" srcOrd="2" destOrd="0" parTransId="{CACC1536-02A6-43E3-93D3-F250B7561A99}" sibTransId="{436DBDA6-F0AE-4A2C-B144-57E01837D2F3}"/>
    <dgm:cxn modelId="{A7A211D4-EECB-4CC7-8D05-19E9E21DA58C}" type="presOf" srcId="{1C4C406B-0075-49F6-8FB3-EF30FF26393B}" destId="{5BBF7D44-9FCD-4011-A853-A419AEA337B9}" srcOrd="1" destOrd="0" presId="urn:microsoft.com/office/officeart/2005/8/layout/hierarchy3"/>
    <dgm:cxn modelId="{F1BAD167-4F8A-4AE3-947A-8B1EDAF722BB}" srcId="{5A87A09B-C21F-4D2C-8720-D07207DD53B2}" destId="{F85C8D9E-F1C6-4571-9531-AB4E181D3879}" srcOrd="4" destOrd="0" parTransId="{E59D1913-3AA1-4BE5-B073-38DADB46B0CB}" sibTransId="{C4324723-790A-48FD-A9F9-4D240F112A1D}"/>
    <dgm:cxn modelId="{8E973E0A-1DAF-4644-A2B0-DA0658A97A84}" type="presOf" srcId="{444544D6-5C1E-4136-BDE0-AC50CF7F426B}" destId="{02A92053-9613-4F89-B104-E3AF9BCD6615}" srcOrd="0" destOrd="0" presId="urn:microsoft.com/office/officeart/2005/8/layout/hierarchy3"/>
    <dgm:cxn modelId="{2D15836C-DD89-458A-8F80-792DC56941A4}" type="presOf" srcId="{A752D423-D5E1-411F-B69F-9A6AF092C340}" destId="{B194424B-0FF3-4AA9-A2D6-C1DBC5354C48}" srcOrd="0" destOrd="0" presId="urn:microsoft.com/office/officeart/2005/8/layout/hierarchy3"/>
    <dgm:cxn modelId="{90B41833-5C92-4156-8072-CDCBBF2C0918}" type="presOf" srcId="{9EEDE3D9-709F-4034-B871-2BC4D75CD2D3}" destId="{887D39E8-7CAD-453D-8A46-2218989F2155}" srcOrd="0" destOrd="0" presId="urn:microsoft.com/office/officeart/2005/8/layout/hierarchy3"/>
    <dgm:cxn modelId="{4EAFF7AA-FF79-484C-B3B1-4B3DDD1A0724}" srcId="{2744C967-2E10-4B26-9172-24FF426DA494}" destId="{2580E675-5030-4FA5-8907-15B5AC12A716}" srcOrd="0" destOrd="0" parTransId="{2F561363-4E18-4E93-88A8-79D8C523BFBC}" sibTransId="{5264D4C3-B1D5-40ED-B62D-2131BF59BD15}"/>
    <dgm:cxn modelId="{4A86305F-A8E1-4B57-8F69-22115C102C36}" type="presOf" srcId="{69D4C2F9-06E9-4F53-8A2B-654F077DB0B4}" destId="{5991332F-4492-46A1-9173-14DA5289EB7C}" srcOrd="0" destOrd="0" presId="urn:microsoft.com/office/officeart/2005/8/layout/hierarchy3"/>
    <dgm:cxn modelId="{D24E988A-F946-43C4-80F8-5EF455AD80CD}" srcId="{1C4C406B-0075-49F6-8FB3-EF30FF26393B}" destId="{A97B4D4E-3A1B-4A43-B7C2-F82D0471282D}" srcOrd="7" destOrd="0" parTransId="{EC8FFC7D-7B67-457F-85F0-B4534991324C}" sibTransId="{E6F784D7-50E9-47FE-A029-52FAAA386765}"/>
    <dgm:cxn modelId="{A9616A67-0A08-4A69-A049-859BB4D0B663}" type="presOf" srcId="{4D0EB4DA-E068-4C7D-9568-00CF8DFD6D04}" destId="{1578DA1B-4FAA-43A3-AF03-0544EE645BD2}" srcOrd="0" destOrd="0" presId="urn:microsoft.com/office/officeart/2005/8/layout/hierarchy3"/>
    <dgm:cxn modelId="{D423BEC4-491F-4355-BDFF-44D4F84A6A8D}" type="presOf" srcId="{2C1490AA-C58F-453A-A6F5-4496C170E331}" destId="{A8B028EC-FDD4-41BA-BA3F-4A09CCBDF438}" srcOrd="0" destOrd="0" presId="urn:microsoft.com/office/officeart/2005/8/layout/hierarchy3"/>
    <dgm:cxn modelId="{397CEAA7-A3F1-4F3D-8EA9-2B7555B87186}" type="presOf" srcId="{2580E675-5030-4FA5-8907-15B5AC12A716}" destId="{99B5400C-3D7B-4769-8DEC-3E27D5106621}" srcOrd="0" destOrd="0" presId="urn:microsoft.com/office/officeart/2005/8/layout/hierarchy3"/>
    <dgm:cxn modelId="{3249B4A3-6728-400C-BD9F-82CC7D36C213}" type="presOf" srcId="{3CBB869B-5D06-4A17-AA02-4E5B45AEE681}" destId="{632EF0E1-2A9E-4529-904D-C41293AE7737}" srcOrd="0" destOrd="0" presId="urn:microsoft.com/office/officeart/2005/8/layout/hierarchy3"/>
    <dgm:cxn modelId="{A6538824-1044-4AAB-87EB-47C5DE73334C}" type="presOf" srcId="{1CAE9334-FCE4-4A7C-84EC-78D195052248}" destId="{28FF659B-A2B7-407E-8B80-81F30CA3F9A9}" srcOrd="0" destOrd="0" presId="urn:microsoft.com/office/officeart/2005/8/layout/hierarchy3"/>
    <dgm:cxn modelId="{0935BEDD-EAEC-40D8-9449-5B81C34763CE}" type="presOf" srcId="{EC8FFC7D-7B67-457F-85F0-B4534991324C}" destId="{01FC43B9-6C8C-4D90-9625-29D488457014}" srcOrd="0" destOrd="0" presId="urn:microsoft.com/office/officeart/2005/8/layout/hierarchy3"/>
    <dgm:cxn modelId="{491F2D58-7725-41AF-B038-FF58F5A73DEB}" srcId="{1C4C406B-0075-49F6-8FB3-EF30FF26393B}" destId="{53733C1F-E0B9-4B77-885F-E7BE1C6A7073}" srcOrd="3" destOrd="0" parTransId="{3AC1CAF3-35DE-4916-9FD1-73E0664D52AC}" sibTransId="{7C555094-BD36-4DC2-8482-8108B8F86933}"/>
    <dgm:cxn modelId="{EE037121-D27D-445E-9C3F-692E829F3562}" type="presOf" srcId="{F2A09D93-2313-42DA-A60C-67888885974B}" destId="{9A9E839C-B311-4FCA-9DCA-C67E11D5B9EF}" srcOrd="0" destOrd="0" presId="urn:microsoft.com/office/officeart/2005/8/layout/hierarchy3"/>
    <dgm:cxn modelId="{1FBA9270-1783-41D8-ABAD-74898D081BEB}" type="presOf" srcId="{2744C967-2E10-4B26-9172-24FF426DA494}" destId="{EA85740D-EC4B-4CC4-A5DC-2C271638B68D}" srcOrd="1" destOrd="0" presId="urn:microsoft.com/office/officeart/2005/8/layout/hierarchy3"/>
    <dgm:cxn modelId="{190418CB-73D5-41F5-BBCC-6F4CBBF335B6}" srcId="{1F7397D0-659C-4EC2-B954-CD3822AAC9B8}" destId="{1C4C406B-0075-49F6-8FB3-EF30FF26393B}" srcOrd="1" destOrd="0" parTransId="{DCCD98A5-8DBC-4130-B342-7E7F64F40409}" sibTransId="{3DBB0615-98C3-4C67-A6FB-9F674ED049B4}"/>
    <dgm:cxn modelId="{F6363E8A-DE30-4EDE-98BE-3786A76291C2}" type="presOf" srcId="{7762E916-DC33-4A77-8949-D074D3DCCCC1}" destId="{BD7DC917-1122-4433-BEE5-B91A62320A16}" srcOrd="0" destOrd="0" presId="urn:microsoft.com/office/officeart/2005/8/layout/hierarchy3"/>
    <dgm:cxn modelId="{3CEFB5D2-2C1A-4C6E-BEFC-48ABA32396C2}" srcId="{5A87A09B-C21F-4D2C-8720-D07207DD53B2}" destId="{523287F0-C7F3-464E-8E4A-2BF671CBF8A8}" srcOrd="2" destOrd="0" parTransId="{E5422971-2AA1-4A88-9F6F-1B05F12E73BF}" sibTransId="{F6FAECBE-C963-4592-B218-F68536A6CA70}"/>
    <dgm:cxn modelId="{1E869B5A-4473-4717-8789-E5778872F45D}" type="presOf" srcId="{E59D1913-3AA1-4BE5-B073-38DADB46B0CB}" destId="{45F4D53D-1467-4ACE-BAB5-E7CC55C93DCC}" srcOrd="0" destOrd="0" presId="urn:microsoft.com/office/officeart/2005/8/layout/hierarchy3"/>
    <dgm:cxn modelId="{E36E134F-17CB-4228-BC35-9F27A61A5B50}" type="presOf" srcId="{0CB0281E-FD46-439C-90FE-030428AA0F9B}" destId="{9FA1E7C5-BD53-4A69-B672-F3802604F134}" srcOrd="0" destOrd="0" presId="urn:microsoft.com/office/officeart/2005/8/layout/hierarchy3"/>
    <dgm:cxn modelId="{BC2A96ED-BA39-4754-B622-B548C947F2A5}" type="presOf" srcId="{C8BF6B04-DAF1-4B96-8003-A3C486CD98F5}" destId="{0A863306-8BA4-4A47-9552-367D68AD1824}" srcOrd="0" destOrd="0" presId="urn:microsoft.com/office/officeart/2005/8/layout/hierarchy3"/>
    <dgm:cxn modelId="{E86C60A4-380A-4395-AB99-AF77DB572805}" type="presOf" srcId="{9055835D-F898-4C62-85AA-844E776CD520}" destId="{5CC2D96D-B330-496E-80BF-C80B3FFEF57C}" srcOrd="0" destOrd="0" presId="urn:microsoft.com/office/officeart/2005/8/layout/hierarchy3"/>
    <dgm:cxn modelId="{26D787CE-E963-4269-B486-F4BC57F8F6CC}" type="presOf" srcId="{0D255E8A-E8B1-44A0-8BDB-9805046E5C67}" destId="{E0111405-2464-42E4-A7E8-384A97E65E53}" srcOrd="0" destOrd="0" presId="urn:microsoft.com/office/officeart/2005/8/layout/hierarchy3"/>
    <dgm:cxn modelId="{86C7C16F-9F20-4D68-BD95-666ACEA9BE37}" type="presOf" srcId="{EDDC9357-C920-462F-B2E0-301C22295092}" destId="{CE805C4E-1233-4337-A508-A009B4B241DF}" srcOrd="0" destOrd="0" presId="urn:microsoft.com/office/officeart/2005/8/layout/hierarchy3"/>
    <dgm:cxn modelId="{AE30C532-F26A-4DB5-A651-A977B07F3CD9}" srcId="{1C4C406B-0075-49F6-8FB3-EF30FF26393B}" destId="{444544D6-5C1E-4136-BDE0-AC50CF7F426B}" srcOrd="5" destOrd="0" parTransId="{98E508D4-3CAD-400E-B764-7D769B117C68}" sibTransId="{2F6E620F-F88A-44A9-91F7-5677B63EE3A3}"/>
    <dgm:cxn modelId="{9280505C-E5D4-4226-BEFD-E79989D2111F}" srcId="{2744C967-2E10-4B26-9172-24FF426DA494}" destId="{9055835D-F898-4C62-85AA-844E776CD520}" srcOrd="3" destOrd="0" parTransId="{E6B575C0-C2F3-4CCF-B3D0-DCD1B3EB7AE9}" sibTransId="{8CD6C87D-E45A-48CF-8568-4476333C7A4D}"/>
    <dgm:cxn modelId="{604D99A1-75C9-475F-B310-2F7CD26FE84A}" srcId="{1C4C406B-0075-49F6-8FB3-EF30FF26393B}" destId="{1CAE9334-FCE4-4A7C-84EC-78D195052248}" srcOrd="0" destOrd="0" parTransId="{A43C5AE9-3E46-4040-A0FA-68329FD2022B}" sibTransId="{FD409DE9-8D9B-43F3-9B50-7BAC73CBEFB1}"/>
    <dgm:cxn modelId="{BF453139-54C4-46F7-911B-F31F99C3DC31}" srcId="{5A87A09B-C21F-4D2C-8720-D07207DD53B2}" destId="{EDDC9357-C920-462F-B2E0-301C22295092}" srcOrd="3" destOrd="0" parTransId="{3409CF8F-5DFD-4180-8F34-C105264716A9}" sibTransId="{194D9AA7-FDF7-4545-A9E8-E9C539506B57}"/>
    <dgm:cxn modelId="{3803136A-FF5B-4BC7-A141-D99CB8CF44E3}" type="presParOf" srcId="{FDC0D92D-E33C-4AFC-AE48-270F9A96D0FF}" destId="{D8DCA06B-83F8-41EF-972D-95A85FF426EF}" srcOrd="0" destOrd="0" presId="urn:microsoft.com/office/officeart/2005/8/layout/hierarchy3"/>
    <dgm:cxn modelId="{7EDF540F-979A-41BE-9FEF-CB2FB635E5AB}" type="presParOf" srcId="{D8DCA06B-83F8-41EF-972D-95A85FF426EF}" destId="{D8829D11-236C-4EB6-8538-AA6D6ED7C7A3}" srcOrd="0" destOrd="0" presId="urn:microsoft.com/office/officeart/2005/8/layout/hierarchy3"/>
    <dgm:cxn modelId="{03F234D4-B0BD-4624-9F17-AC164693A07D}" type="presParOf" srcId="{D8829D11-236C-4EB6-8538-AA6D6ED7C7A3}" destId="{9B91B17E-098F-4A11-B82C-F0667FD0CD02}" srcOrd="0" destOrd="0" presId="urn:microsoft.com/office/officeart/2005/8/layout/hierarchy3"/>
    <dgm:cxn modelId="{E7BDB9BB-0675-4DC3-93F8-6BCDAB83C0FA}" type="presParOf" srcId="{D8829D11-236C-4EB6-8538-AA6D6ED7C7A3}" destId="{079BC089-483D-42F1-8585-19A07C0AE8E3}" srcOrd="1" destOrd="0" presId="urn:microsoft.com/office/officeart/2005/8/layout/hierarchy3"/>
    <dgm:cxn modelId="{AE54A6FF-AF75-4CA6-A591-BA2819169905}" type="presParOf" srcId="{D8DCA06B-83F8-41EF-972D-95A85FF426EF}" destId="{CEA4219B-C629-42B6-AB43-988E75223353}" srcOrd="1" destOrd="0" presId="urn:microsoft.com/office/officeart/2005/8/layout/hierarchy3"/>
    <dgm:cxn modelId="{6BF8103F-C9F6-4A22-AAD9-5CF9D541998B}" type="presParOf" srcId="{CEA4219B-C629-42B6-AB43-988E75223353}" destId="{51C7C108-A4AC-4237-9745-7C9DD86DE865}" srcOrd="0" destOrd="0" presId="urn:microsoft.com/office/officeart/2005/8/layout/hierarchy3"/>
    <dgm:cxn modelId="{229AFD53-325F-4CAC-9313-C25F9413FD5F}" type="presParOf" srcId="{CEA4219B-C629-42B6-AB43-988E75223353}" destId="{70FE4D4B-AF0C-4AA5-81FD-8C38E8DC679E}" srcOrd="1" destOrd="0" presId="urn:microsoft.com/office/officeart/2005/8/layout/hierarchy3"/>
    <dgm:cxn modelId="{6F47B421-3627-497B-9050-2D384E83090D}" type="presParOf" srcId="{CEA4219B-C629-42B6-AB43-988E75223353}" destId="{0A863306-8BA4-4A47-9552-367D68AD1824}" srcOrd="2" destOrd="0" presId="urn:microsoft.com/office/officeart/2005/8/layout/hierarchy3"/>
    <dgm:cxn modelId="{1B13C39F-8C05-4A90-A3DC-5F9D98F619DB}" type="presParOf" srcId="{CEA4219B-C629-42B6-AB43-988E75223353}" destId="{B194424B-0FF3-4AA9-A2D6-C1DBC5354C48}" srcOrd="3" destOrd="0" presId="urn:microsoft.com/office/officeart/2005/8/layout/hierarchy3"/>
    <dgm:cxn modelId="{8D16EEB0-5790-4CB4-8414-398925B32F5C}" type="presParOf" srcId="{CEA4219B-C629-42B6-AB43-988E75223353}" destId="{88037F0B-EF2E-46C9-B09A-4F16E4BA73A7}" srcOrd="4" destOrd="0" presId="urn:microsoft.com/office/officeart/2005/8/layout/hierarchy3"/>
    <dgm:cxn modelId="{EFC6BE1F-2997-4418-B224-2EEFF4240AE3}" type="presParOf" srcId="{CEA4219B-C629-42B6-AB43-988E75223353}" destId="{1FD5E2C7-6054-4C33-A9A9-F2D45EE7AC1D}" srcOrd="5" destOrd="0" presId="urn:microsoft.com/office/officeart/2005/8/layout/hierarchy3"/>
    <dgm:cxn modelId="{69F27280-EDB9-4487-9D11-CC53DD1EE400}" type="presParOf" srcId="{CEA4219B-C629-42B6-AB43-988E75223353}" destId="{7E67C111-4BF7-4B55-B33A-48357AC63C5F}" srcOrd="6" destOrd="0" presId="urn:microsoft.com/office/officeart/2005/8/layout/hierarchy3"/>
    <dgm:cxn modelId="{160DC1D7-060D-485F-9E27-F9EDF88F4BC4}" type="presParOf" srcId="{CEA4219B-C629-42B6-AB43-988E75223353}" destId="{CE805C4E-1233-4337-A508-A009B4B241DF}" srcOrd="7" destOrd="0" presId="urn:microsoft.com/office/officeart/2005/8/layout/hierarchy3"/>
    <dgm:cxn modelId="{12A826DC-C970-4F1A-80BD-612177AE84D3}" type="presParOf" srcId="{CEA4219B-C629-42B6-AB43-988E75223353}" destId="{45F4D53D-1467-4ACE-BAB5-E7CC55C93DCC}" srcOrd="8" destOrd="0" presId="urn:microsoft.com/office/officeart/2005/8/layout/hierarchy3"/>
    <dgm:cxn modelId="{C41C9C5D-6C7C-443D-B9D3-2AAE87631A3C}" type="presParOf" srcId="{CEA4219B-C629-42B6-AB43-988E75223353}" destId="{E1F57AAE-4397-4B30-A21F-EAF60CC02F57}" srcOrd="9" destOrd="0" presId="urn:microsoft.com/office/officeart/2005/8/layout/hierarchy3"/>
    <dgm:cxn modelId="{5481946C-A041-425A-894D-0D18AD6A4834}" type="presParOf" srcId="{FDC0D92D-E33C-4AFC-AE48-270F9A96D0FF}" destId="{23C48D02-711A-49FC-AAA6-AB387A8739B7}" srcOrd="1" destOrd="0" presId="urn:microsoft.com/office/officeart/2005/8/layout/hierarchy3"/>
    <dgm:cxn modelId="{64A57987-4478-4967-BF13-CE60D2F59C5B}" type="presParOf" srcId="{23C48D02-711A-49FC-AAA6-AB387A8739B7}" destId="{EC34EC52-E228-408F-802C-2EC8AFDFB4F0}" srcOrd="0" destOrd="0" presId="urn:microsoft.com/office/officeart/2005/8/layout/hierarchy3"/>
    <dgm:cxn modelId="{1CB8639D-1A9F-4104-83A2-21A614B8BE31}" type="presParOf" srcId="{EC34EC52-E228-408F-802C-2EC8AFDFB4F0}" destId="{C2FBB18A-3963-4EA1-93DB-A79AC47B1490}" srcOrd="0" destOrd="0" presId="urn:microsoft.com/office/officeart/2005/8/layout/hierarchy3"/>
    <dgm:cxn modelId="{6023482B-16A5-433A-809A-F3B3F6200653}" type="presParOf" srcId="{EC34EC52-E228-408F-802C-2EC8AFDFB4F0}" destId="{5BBF7D44-9FCD-4011-A853-A419AEA337B9}" srcOrd="1" destOrd="0" presId="urn:microsoft.com/office/officeart/2005/8/layout/hierarchy3"/>
    <dgm:cxn modelId="{1E375E34-4C2B-460B-822E-D8C35B2CC841}" type="presParOf" srcId="{23C48D02-711A-49FC-AAA6-AB387A8739B7}" destId="{2226BA22-FEDD-41A0-9D25-9D409E43CC0D}" srcOrd="1" destOrd="0" presId="urn:microsoft.com/office/officeart/2005/8/layout/hierarchy3"/>
    <dgm:cxn modelId="{C582043C-6612-47C2-8951-7E26270B0DFF}" type="presParOf" srcId="{2226BA22-FEDD-41A0-9D25-9D409E43CC0D}" destId="{DBCDCA44-6BEC-493B-BA67-B5CD28C3CC0D}" srcOrd="0" destOrd="0" presId="urn:microsoft.com/office/officeart/2005/8/layout/hierarchy3"/>
    <dgm:cxn modelId="{485F9A87-3BC0-48C8-8ED7-427958AEF7A7}" type="presParOf" srcId="{2226BA22-FEDD-41A0-9D25-9D409E43CC0D}" destId="{28FF659B-A2B7-407E-8B80-81F30CA3F9A9}" srcOrd="1" destOrd="0" presId="urn:microsoft.com/office/officeart/2005/8/layout/hierarchy3"/>
    <dgm:cxn modelId="{8407FB38-FC2E-44E5-8B4D-EB786E2E3CF5}" type="presParOf" srcId="{2226BA22-FEDD-41A0-9D25-9D409E43CC0D}" destId="{3B1D0AD8-F06F-4B4E-B1ED-6DAD45F010E6}" srcOrd="2" destOrd="0" presId="urn:microsoft.com/office/officeart/2005/8/layout/hierarchy3"/>
    <dgm:cxn modelId="{1572E1F7-134B-47E6-8BCD-49CA5943C309}" type="presParOf" srcId="{2226BA22-FEDD-41A0-9D25-9D409E43CC0D}" destId="{99072377-9D28-47E2-8C98-5F30F5A5DF51}" srcOrd="3" destOrd="0" presId="urn:microsoft.com/office/officeart/2005/8/layout/hierarchy3"/>
    <dgm:cxn modelId="{CCF097FD-4C54-4C04-9A27-1D61CB163508}" type="presParOf" srcId="{2226BA22-FEDD-41A0-9D25-9D409E43CC0D}" destId="{6CFD793A-3752-429A-91EB-1675E7BDE8B1}" srcOrd="4" destOrd="0" presId="urn:microsoft.com/office/officeart/2005/8/layout/hierarchy3"/>
    <dgm:cxn modelId="{FCCEA77C-DAF1-4683-B03E-0C1CC60A1393}" type="presParOf" srcId="{2226BA22-FEDD-41A0-9D25-9D409E43CC0D}" destId="{887D39E8-7CAD-453D-8A46-2218989F2155}" srcOrd="5" destOrd="0" presId="urn:microsoft.com/office/officeart/2005/8/layout/hierarchy3"/>
    <dgm:cxn modelId="{F57BF2E3-0900-4109-ACBC-8BAA53C0C425}" type="presParOf" srcId="{2226BA22-FEDD-41A0-9D25-9D409E43CC0D}" destId="{52C0CF3F-A898-4F0C-B31E-DD7D50378834}" srcOrd="6" destOrd="0" presId="urn:microsoft.com/office/officeart/2005/8/layout/hierarchy3"/>
    <dgm:cxn modelId="{41B16431-02F0-42BE-8C64-95C131B53A7E}" type="presParOf" srcId="{2226BA22-FEDD-41A0-9D25-9D409E43CC0D}" destId="{4DA4F202-3A9C-4509-8EFA-60866BD75301}" srcOrd="7" destOrd="0" presId="urn:microsoft.com/office/officeart/2005/8/layout/hierarchy3"/>
    <dgm:cxn modelId="{C5C4510A-F8AC-4BBC-823B-A453D1F3F027}" type="presParOf" srcId="{2226BA22-FEDD-41A0-9D25-9D409E43CC0D}" destId="{5991332F-4492-46A1-9173-14DA5289EB7C}" srcOrd="8" destOrd="0" presId="urn:microsoft.com/office/officeart/2005/8/layout/hierarchy3"/>
    <dgm:cxn modelId="{7CF7489A-B7BC-4232-BF9B-03B3206E7E2D}" type="presParOf" srcId="{2226BA22-FEDD-41A0-9D25-9D409E43CC0D}" destId="{9FA1E7C5-BD53-4A69-B672-F3802604F134}" srcOrd="9" destOrd="0" presId="urn:microsoft.com/office/officeart/2005/8/layout/hierarchy3"/>
    <dgm:cxn modelId="{252994F6-9710-4767-81BA-76B336E99CA2}" type="presParOf" srcId="{2226BA22-FEDD-41A0-9D25-9D409E43CC0D}" destId="{DE97EB25-11D4-43D2-9113-2245920D8E1A}" srcOrd="10" destOrd="0" presId="urn:microsoft.com/office/officeart/2005/8/layout/hierarchy3"/>
    <dgm:cxn modelId="{C0A3A770-5715-44BE-AA11-329B1883C333}" type="presParOf" srcId="{2226BA22-FEDD-41A0-9D25-9D409E43CC0D}" destId="{02A92053-9613-4F89-B104-E3AF9BCD6615}" srcOrd="11" destOrd="0" presId="urn:microsoft.com/office/officeart/2005/8/layout/hierarchy3"/>
    <dgm:cxn modelId="{657D99F1-66BD-4ED6-BAA2-4EC84C53FE24}" type="presParOf" srcId="{2226BA22-FEDD-41A0-9D25-9D409E43CC0D}" destId="{1578DA1B-4FAA-43A3-AF03-0544EE645BD2}" srcOrd="12" destOrd="0" presId="urn:microsoft.com/office/officeart/2005/8/layout/hierarchy3"/>
    <dgm:cxn modelId="{042BBFEA-B2F0-4CCF-85F9-14B1E30E3E7C}" type="presParOf" srcId="{2226BA22-FEDD-41A0-9D25-9D409E43CC0D}" destId="{9A9E839C-B311-4FCA-9DCA-C67E11D5B9EF}" srcOrd="13" destOrd="0" presId="urn:microsoft.com/office/officeart/2005/8/layout/hierarchy3"/>
    <dgm:cxn modelId="{1D96261B-18B1-4CFD-931E-9703CDBE8DCD}" type="presParOf" srcId="{2226BA22-FEDD-41A0-9D25-9D409E43CC0D}" destId="{01FC43B9-6C8C-4D90-9625-29D488457014}" srcOrd="14" destOrd="0" presId="urn:microsoft.com/office/officeart/2005/8/layout/hierarchy3"/>
    <dgm:cxn modelId="{8ED7E29A-D6CF-4DCE-85D7-1A4329753E36}" type="presParOf" srcId="{2226BA22-FEDD-41A0-9D25-9D409E43CC0D}" destId="{0512A501-22EF-49FB-B88C-555F226BBFC3}" srcOrd="15" destOrd="0" presId="urn:microsoft.com/office/officeart/2005/8/layout/hierarchy3"/>
    <dgm:cxn modelId="{244EE799-14C0-4CBD-8AD9-D7C6904E8A45}" type="presParOf" srcId="{FDC0D92D-E33C-4AFC-AE48-270F9A96D0FF}" destId="{365A7B41-486A-469B-BE2B-BED56E7E3422}" srcOrd="2" destOrd="0" presId="urn:microsoft.com/office/officeart/2005/8/layout/hierarchy3"/>
    <dgm:cxn modelId="{DBAE88E7-9317-4647-8EF1-B4E25F85CF57}" type="presParOf" srcId="{365A7B41-486A-469B-BE2B-BED56E7E3422}" destId="{9068147C-7CC8-4682-84C7-1F7FB55C799E}" srcOrd="0" destOrd="0" presId="urn:microsoft.com/office/officeart/2005/8/layout/hierarchy3"/>
    <dgm:cxn modelId="{E8BD3E1F-1E3D-4FC8-B8BE-9E960B65ED9A}" type="presParOf" srcId="{9068147C-7CC8-4682-84C7-1F7FB55C799E}" destId="{3CD53524-AEE4-4476-9AC3-4ED97CD6B0CD}" srcOrd="0" destOrd="0" presId="urn:microsoft.com/office/officeart/2005/8/layout/hierarchy3"/>
    <dgm:cxn modelId="{246078DF-D0F9-4F73-9F7E-9A0D4C7A9523}" type="presParOf" srcId="{9068147C-7CC8-4682-84C7-1F7FB55C799E}" destId="{EA85740D-EC4B-4CC4-A5DC-2C271638B68D}" srcOrd="1" destOrd="0" presId="urn:microsoft.com/office/officeart/2005/8/layout/hierarchy3"/>
    <dgm:cxn modelId="{D2A15CEA-42CE-4F36-A836-5423FCD877E8}" type="presParOf" srcId="{365A7B41-486A-469B-BE2B-BED56E7E3422}" destId="{4294CD14-58FD-4B9D-AE47-4CE5BA161ECB}" srcOrd="1" destOrd="0" presId="urn:microsoft.com/office/officeart/2005/8/layout/hierarchy3"/>
    <dgm:cxn modelId="{A390090A-63BD-4359-A610-FC12B1F99F15}" type="presParOf" srcId="{4294CD14-58FD-4B9D-AE47-4CE5BA161ECB}" destId="{C212517C-24E7-43E6-A39F-271F59A43621}" srcOrd="0" destOrd="0" presId="urn:microsoft.com/office/officeart/2005/8/layout/hierarchy3"/>
    <dgm:cxn modelId="{7BF8B05F-484E-4BD3-8737-6B973EB8BCC1}" type="presParOf" srcId="{4294CD14-58FD-4B9D-AE47-4CE5BA161ECB}" destId="{99B5400C-3D7B-4769-8DEC-3E27D5106621}" srcOrd="1" destOrd="0" presId="urn:microsoft.com/office/officeart/2005/8/layout/hierarchy3"/>
    <dgm:cxn modelId="{EF063F86-7DFC-4064-A3BF-DD6D0BB874F8}" type="presParOf" srcId="{4294CD14-58FD-4B9D-AE47-4CE5BA161ECB}" destId="{BD7DC917-1122-4433-BEE5-B91A62320A16}" srcOrd="2" destOrd="0" presId="urn:microsoft.com/office/officeart/2005/8/layout/hierarchy3"/>
    <dgm:cxn modelId="{7952C497-537B-46B5-8405-C0E25D8FF40D}" type="presParOf" srcId="{4294CD14-58FD-4B9D-AE47-4CE5BA161ECB}" destId="{632EF0E1-2A9E-4529-904D-C41293AE7737}" srcOrd="3" destOrd="0" presId="urn:microsoft.com/office/officeart/2005/8/layout/hierarchy3"/>
    <dgm:cxn modelId="{E7997D77-F127-42F1-8FD7-5EE3FF8FC08F}" type="presParOf" srcId="{4294CD14-58FD-4B9D-AE47-4CE5BA161ECB}" destId="{5AFF8D8F-604E-4B25-B477-07FEF83D4E4E}" srcOrd="4" destOrd="0" presId="urn:microsoft.com/office/officeart/2005/8/layout/hierarchy3"/>
    <dgm:cxn modelId="{2B69BC4F-21C7-4E5A-A741-1667027583A6}" type="presParOf" srcId="{4294CD14-58FD-4B9D-AE47-4CE5BA161ECB}" destId="{98260045-EE02-4684-9511-8C42B88E5496}" srcOrd="5" destOrd="0" presId="urn:microsoft.com/office/officeart/2005/8/layout/hierarchy3"/>
    <dgm:cxn modelId="{ACBDA98D-09E4-4BA0-90F8-2FA3E1D5C503}" type="presParOf" srcId="{4294CD14-58FD-4B9D-AE47-4CE5BA161ECB}" destId="{8DD0C03E-B3DC-40CC-89C3-C854DDC434EE}" srcOrd="6" destOrd="0" presId="urn:microsoft.com/office/officeart/2005/8/layout/hierarchy3"/>
    <dgm:cxn modelId="{43199638-84F3-4F31-9792-025A45429192}" type="presParOf" srcId="{4294CD14-58FD-4B9D-AE47-4CE5BA161ECB}" destId="{5CC2D96D-B330-496E-80BF-C80B3FFEF57C}" srcOrd="7" destOrd="0" presId="urn:microsoft.com/office/officeart/2005/8/layout/hierarchy3"/>
    <dgm:cxn modelId="{5038B723-BA6F-4D4C-999F-C8EE3A116CD4}" type="presParOf" srcId="{4294CD14-58FD-4B9D-AE47-4CE5BA161ECB}" destId="{A8B028EC-FDD4-41BA-BA3F-4A09CCBDF438}" srcOrd="8" destOrd="0" presId="urn:microsoft.com/office/officeart/2005/8/layout/hierarchy3"/>
    <dgm:cxn modelId="{5AF96C7F-6E4F-4173-BBAB-92AC09A50BF2}" type="presParOf" srcId="{4294CD14-58FD-4B9D-AE47-4CE5BA161ECB}" destId="{E0111405-2464-42E4-A7E8-384A97E65E5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16758-E1FA-4C8A-B5AD-3E789BD92F4C}">
      <dsp:nvSpPr>
        <dsp:cNvPr id="0" name=""/>
        <dsp:cNvSpPr/>
      </dsp:nvSpPr>
      <dsp:spPr>
        <a:xfrm>
          <a:off x="56" y="59482"/>
          <a:ext cx="538281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Nevezana neposredna plačila</a:t>
          </a:r>
          <a:endParaRPr lang="sl-SI" sz="2400" b="1" kern="1200" dirty="0"/>
        </a:p>
      </dsp:txBody>
      <dsp:txXfrm>
        <a:off x="56" y="59482"/>
        <a:ext cx="5382816" cy="691200"/>
      </dsp:txXfrm>
    </dsp:sp>
    <dsp:sp modelId="{57287523-3930-4406-82F3-795E3F1FE39A}">
      <dsp:nvSpPr>
        <dsp:cNvPr id="0" name=""/>
        <dsp:cNvSpPr/>
      </dsp:nvSpPr>
      <dsp:spPr>
        <a:xfrm>
          <a:off x="56" y="750682"/>
          <a:ext cx="5382816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b="1" kern="1200" dirty="0" smtClean="0"/>
            <a:t>Osnovna dohodkovna podpora za </a:t>
          </a:r>
          <a:r>
            <a:rPr lang="sl-SI" sz="2400" b="1" kern="1200" dirty="0" err="1" smtClean="0"/>
            <a:t>trajnostnost</a:t>
          </a:r>
          <a:r>
            <a:rPr lang="sl-SI" sz="2400" b="1" kern="1200" dirty="0" smtClean="0"/>
            <a:t> </a:t>
          </a:r>
          <a:r>
            <a:rPr lang="sl-SI" sz="2400" kern="1200" dirty="0" smtClean="0"/>
            <a:t/>
          </a:r>
          <a:br>
            <a:rPr lang="sl-SI" sz="2400" kern="1200" dirty="0" smtClean="0"/>
          </a:b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(53,5 % ovojnice za NP) </a:t>
          </a:r>
          <a:endParaRPr lang="sl-SI" sz="2400" kern="1200" dirty="0">
            <a:solidFill>
              <a:schemeClr val="accent4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b="1" kern="1200" dirty="0" smtClean="0"/>
            <a:t>Dopolnilna </a:t>
          </a:r>
          <a:r>
            <a:rPr lang="sl-SI" sz="2400" b="1" kern="1200" dirty="0" err="1" smtClean="0"/>
            <a:t>prerazporeditvena</a:t>
          </a:r>
          <a:r>
            <a:rPr lang="sl-SI" sz="2400" b="1" kern="1200" dirty="0" smtClean="0"/>
            <a:t> dohodkovna podpora za </a:t>
          </a:r>
          <a:r>
            <a:rPr lang="sl-SI" sz="2400" b="1" kern="1200" dirty="0" err="1" smtClean="0"/>
            <a:t>trajnostnost</a:t>
          </a:r>
          <a:r>
            <a:rPr lang="sl-SI" sz="2400" kern="1200" dirty="0" smtClean="0"/>
            <a:t/>
          </a:r>
          <a:br>
            <a:rPr lang="sl-SI" sz="2400" kern="1200" dirty="0" smtClean="0"/>
          </a:b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5 % 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ovojnice za NP)</a:t>
          </a:r>
          <a:endParaRPr lang="sl-SI" sz="2400" kern="1200" dirty="0">
            <a:solidFill>
              <a:schemeClr val="accent4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b="1" kern="1200" dirty="0" smtClean="0"/>
            <a:t>Dopolnilna dohodkovna podpora za mlade kmete </a:t>
          </a:r>
          <a:r>
            <a:rPr lang="sl-SI" sz="2400" kern="1200" dirty="0" smtClean="0"/>
            <a:t/>
          </a:r>
          <a:br>
            <a:rPr lang="sl-SI" sz="2400" kern="1200" dirty="0" smtClean="0"/>
          </a:b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1,5 % 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ovojnice NP)</a:t>
          </a:r>
          <a:endParaRPr lang="sl-SI" sz="2400" kern="1200" dirty="0">
            <a:solidFill>
              <a:schemeClr val="accent4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b="1" kern="1200" dirty="0" smtClean="0"/>
            <a:t>Sheme za podnebje, okolje in dobrobit živali – SOPO </a:t>
          </a:r>
          <a:r>
            <a:rPr lang="sl-SI" sz="2400" kern="1200" dirty="0" smtClean="0"/>
            <a:t/>
          </a:r>
          <a:br>
            <a:rPr lang="sl-SI" sz="2400" kern="1200" dirty="0" smtClean="0"/>
          </a:b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pl-PL" sz="2400" kern="1200" dirty="0" smtClean="0">
              <a:solidFill>
                <a:schemeClr val="accent4">
                  <a:lumMod val="75000"/>
                </a:schemeClr>
              </a:solidFill>
            </a:rPr>
            <a:t>25 </a:t>
          </a:r>
          <a:r>
            <a:rPr lang="pl-PL" sz="2400" kern="1200" dirty="0" smtClean="0">
              <a:solidFill>
                <a:schemeClr val="accent4">
                  <a:lumMod val="75000"/>
                </a:schemeClr>
              </a:solidFill>
            </a:rPr>
            <a:t>%  ovojnice NP) </a:t>
          </a:r>
          <a:endParaRPr lang="sl-SI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6" y="750682"/>
        <a:ext cx="5382816" cy="4611600"/>
      </dsp:txXfrm>
    </dsp:sp>
    <dsp:sp modelId="{F932303E-DB96-4105-9106-E805079B04DE}">
      <dsp:nvSpPr>
        <dsp:cNvPr id="0" name=""/>
        <dsp:cNvSpPr/>
      </dsp:nvSpPr>
      <dsp:spPr>
        <a:xfrm>
          <a:off x="6136466" y="59482"/>
          <a:ext cx="538281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Vezana neposredna plačila</a:t>
          </a:r>
          <a:endParaRPr lang="sl-SI" sz="2400" b="1" kern="1200" dirty="0"/>
        </a:p>
      </dsp:txBody>
      <dsp:txXfrm>
        <a:off x="6136466" y="59482"/>
        <a:ext cx="5382816" cy="691200"/>
      </dsp:txXfrm>
    </dsp:sp>
    <dsp:sp modelId="{62483A5C-30D1-4823-8119-711B3A19FB04}">
      <dsp:nvSpPr>
        <dsp:cNvPr id="0" name=""/>
        <dsp:cNvSpPr/>
      </dsp:nvSpPr>
      <dsp:spPr>
        <a:xfrm>
          <a:off x="6136520" y="674591"/>
          <a:ext cx="5382816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2400" b="1" kern="1200" dirty="0" smtClean="0"/>
            <a:t>Vezana dohodkovna podpora – PVP: drobnica, reja govedi, krave dojilje, mleko na gorskem območju </a:t>
          </a:r>
          <a:r>
            <a:rPr lang="sl-SI" sz="2400" kern="1200" dirty="0" smtClean="0"/>
            <a:t/>
          </a:r>
          <a:br>
            <a:rPr lang="sl-SI" sz="2400" kern="1200" dirty="0" smtClean="0"/>
          </a:b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13 % 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ovojnice)</a:t>
          </a:r>
          <a:r>
            <a:rPr lang="sl-SI" sz="2400" kern="1200" dirty="0" smtClean="0">
              <a:solidFill>
                <a:schemeClr val="tx1"/>
              </a:solidFill>
            </a:rPr>
            <a:t>,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sl-SI" sz="2400" kern="1200" dirty="0" smtClean="0"/>
            <a:t/>
          </a:r>
          <a:br>
            <a:rPr lang="sl-SI" sz="2400" kern="1200" dirty="0" smtClean="0"/>
          </a:br>
          <a:r>
            <a:rPr lang="sl-SI" sz="2400" b="1" kern="1200" dirty="0" smtClean="0">
              <a:solidFill>
                <a:schemeClr val="tx1"/>
              </a:solidFill>
            </a:rPr>
            <a:t>beljakovinske rastline 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2 % </a:t>
          </a:r>
          <a:r>
            <a:rPr lang="sl-SI" sz="2400" kern="1200" dirty="0" smtClean="0">
              <a:solidFill>
                <a:schemeClr val="accent4">
                  <a:lumMod val="75000"/>
                </a:schemeClr>
              </a:solidFill>
            </a:rPr>
            <a:t>ovojnice)</a:t>
          </a:r>
          <a:endParaRPr lang="sl-SI" sz="2400" kern="1200" dirty="0">
            <a:solidFill>
              <a:schemeClr val="accent4">
                <a:lumMod val="75000"/>
              </a:schemeClr>
            </a:solidFill>
          </a:endParaRPr>
        </a:p>
        <a:p>
          <a:pPr marL="22860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400" kern="1200" dirty="0" smtClean="0"/>
        </a:p>
      </dsp:txBody>
      <dsp:txXfrm>
        <a:off x="6136520" y="674591"/>
        <a:ext cx="5382816" cy="461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1F23C-C3BA-4A71-B319-453F411B4476}">
      <dsp:nvSpPr>
        <dsp:cNvPr id="0" name=""/>
        <dsp:cNvSpPr/>
      </dsp:nvSpPr>
      <dsp:spPr>
        <a:xfrm>
          <a:off x="9612712" y="2279628"/>
          <a:ext cx="91440" cy="1606340"/>
        </a:xfrm>
        <a:custGeom>
          <a:avLst/>
          <a:gdLst/>
          <a:ahLst/>
          <a:cxnLst/>
          <a:rect l="0" t="0" r="0" b="0"/>
          <a:pathLst>
            <a:path>
              <a:moveTo>
                <a:pt x="72655" y="0"/>
              </a:moveTo>
              <a:lnTo>
                <a:pt x="45720" y="16063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C3E23-2495-47AE-BA3B-A432FBC67A6D}">
      <dsp:nvSpPr>
        <dsp:cNvPr id="0" name=""/>
        <dsp:cNvSpPr/>
      </dsp:nvSpPr>
      <dsp:spPr>
        <a:xfrm>
          <a:off x="5581174" y="1118144"/>
          <a:ext cx="4842651" cy="23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65"/>
              </a:lnTo>
              <a:lnTo>
                <a:pt x="4842651" y="44565"/>
              </a:lnTo>
              <a:lnTo>
                <a:pt x="4842651" y="2384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717B-1740-4217-BAB0-A007314B899F}">
      <dsp:nvSpPr>
        <dsp:cNvPr id="0" name=""/>
        <dsp:cNvSpPr/>
      </dsp:nvSpPr>
      <dsp:spPr>
        <a:xfrm>
          <a:off x="6600726" y="2242816"/>
          <a:ext cx="91440" cy="2442394"/>
        </a:xfrm>
        <a:custGeom>
          <a:avLst/>
          <a:gdLst/>
          <a:ahLst/>
          <a:cxnLst/>
          <a:rect l="0" t="0" r="0" b="0"/>
          <a:pathLst>
            <a:path>
              <a:moveTo>
                <a:pt x="112310" y="0"/>
              </a:moveTo>
              <a:lnTo>
                <a:pt x="45720" y="24423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97D2-9B40-4C48-A015-A5F42B24F1D4}">
      <dsp:nvSpPr>
        <dsp:cNvPr id="0" name=""/>
        <dsp:cNvSpPr/>
      </dsp:nvSpPr>
      <dsp:spPr>
        <a:xfrm>
          <a:off x="5581174" y="1118144"/>
          <a:ext cx="1870320" cy="201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3"/>
              </a:lnTo>
              <a:lnTo>
                <a:pt x="1870320" y="7753"/>
              </a:lnTo>
              <a:lnTo>
                <a:pt x="1870320" y="2015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2A64D-F469-4412-8328-91C7C61D0380}">
      <dsp:nvSpPr>
        <dsp:cNvPr id="0" name=""/>
        <dsp:cNvSpPr/>
      </dsp:nvSpPr>
      <dsp:spPr>
        <a:xfrm>
          <a:off x="3462233" y="2229912"/>
          <a:ext cx="281721" cy="2537309"/>
        </a:xfrm>
        <a:custGeom>
          <a:avLst/>
          <a:gdLst/>
          <a:ahLst/>
          <a:cxnLst/>
          <a:rect l="0" t="0" r="0" b="0"/>
          <a:pathLst>
            <a:path>
              <a:moveTo>
                <a:pt x="281721" y="0"/>
              </a:moveTo>
              <a:lnTo>
                <a:pt x="0" y="25373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792C-0A0C-43A3-835B-A262FA28CE94}">
      <dsp:nvSpPr>
        <dsp:cNvPr id="0" name=""/>
        <dsp:cNvSpPr/>
      </dsp:nvSpPr>
      <dsp:spPr>
        <a:xfrm>
          <a:off x="4482413" y="1118144"/>
          <a:ext cx="1098761" cy="188694"/>
        </a:xfrm>
        <a:custGeom>
          <a:avLst/>
          <a:gdLst/>
          <a:ahLst/>
          <a:cxnLst/>
          <a:rect l="0" t="0" r="0" b="0"/>
          <a:pathLst>
            <a:path>
              <a:moveTo>
                <a:pt x="1098761" y="0"/>
              </a:moveTo>
              <a:lnTo>
                <a:pt x="0" y="0"/>
              </a:lnTo>
              <a:lnTo>
                <a:pt x="0" y="188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F424E-D976-4CEC-8450-6C0C5306393F}">
      <dsp:nvSpPr>
        <dsp:cNvPr id="0" name=""/>
        <dsp:cNvSpPr/>
      </dsp:nvSpPr>
      <dsp:spPr>
        <a:xfrm>
          <a:off x="233842" y="2207546"/>
          <a:ext cx="321543" cy="2438693"/>
        </a:xfrm>
        <a:custGeom>
          <a:avLst/>
          <a:gdLst/>
          <a:ahLst/>
          <a:cxnLst/>
          <a:rect l="0" t="0" r="0" b="0"/>
          <a:pathLst>
            <a:path>
              <a:moveTo>
                <a:pt x="321543" y="0"/>
              </a:moveTo>
              <a:lnTo>
                <a:pt x="0" y="243869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5B3A3-66EA-4ACF-AD92-A6ABD08F9D57}">
      <dsp:nvSpPr>
        <dsp:cNvPr id="0" name=""/>
        <dsp:cNvSpPr/>
      </dsp:nvSpPr>
      <dsp:spPr>
        <a:xfrm>
          <a:off x="1293843" y="1118144"/>
          <a:ext cx="4287330" cy="166328"/>
        </a:xfrm>
        <a:custGeom>
          <a:avLst/>
          <a:gdLst/>
          <a:ahLst/>
          <a:cxnLst/>
          <a:rect l="0" t="0" r="0" b="0"/>
          <a:pathLst>
            <a:path>
              <a:moveTo>
                <a:pt x="4287330" y="0"/>
              </a:moveTo>
              <a:lnTo>
                <a:pt x="0" y="0"/>
              </a:lnTo>
              <a:lnTo>
                <a:pt x="0" y="166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6A6AC-9854-4D0F-9A86-E42E17C6956C}">
      <dsp:nvSpPr>
        <dsp:cNvPr id="0" name=""/>
        <dsp:cNvSpPr/>
      </dsp:nvSpPr>
      <dsp:spPr>
        <a:xfrm>
          <a:off x="4658101" y="195072"/>
          <a:ext cx="1846145" cy="92307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b="1" kern="1200" dirty="0" smtClean="0"/>
            <a:t>SOPO</a:t>
          </a:r>
          <a:endParaRPr lang="sl-SI" sz="3000" b="1" kern="1200" dirty="0"/>
        </a:p>
      </dsp:txBody>
      <dsp:txXfrm>
        <a:off x="4658101" y="195072"/>
        <a:ext cx="1846145" cy="923072"/>
      </dsp:txXfrm>
    </dsp:sp>
    <dsp:sp modelId="{E908BC8E-6E3A-4300-856B-5345BA874D58}">
      <dsp:nvSpPr>
        <dsp:cNvPr id="0" name=""/>
        <dsp:cNvSpPr/>
      </dsp:nvSpPr>
      <dsp:spPr>
        <a:xfrm>
          <a:off x="370770" y="1284473"/>
          <a:ext cx="1846145" cy="9230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/>
            <a:t>Travinje</a:t>
          </a:r>
          <a:endParaRPr lang="sl-SI" sz="2000" b="1" kern="1200" dirty="0"/>
        </a:p>
      </dsp:txBody>
      <dsp:txXfrm>
        <a:off x="370770" y="1284473"/>
        <a:ext cx="1846145" cy="923072"/>
      </dsp:txXfrm>
    </dsp:sp>
    <dsp:sp modelId="{7D2BAC72-3C78-43DD-92D0-5776260523A3}">
      <dsp:nvSpPr>
        <dsp:cNvPr id="0" name=""/>
        <dsp:cNvSpPr/>
      </dsp:nvSpPr>
      <dsp:spPr>
        <a:xfrm>
          <a:off x="233842" y="2894404"/>
          <a:ext cx="2644197" cy="350366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Ekstenzivno travinje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Tradicionalna raba travinja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Pisan travnik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Optimalna višina košnje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Stabilizatorji dušika v gnojevki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Uporaba dodatkov za zmanjšanje emisij amonijaka iz organskih gnojil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Gnojenje z organskimi gnojili z majhnimi izpusti v zrak na trajnem travinju</a:t>
          </a:r>
          <a:endParaRPr lang="sl-SI" sz="1500" kern="1200" dirty="0"/>
        </a:p>
      </dsp:txBody>
      <dsp:txXfrm>
        <a:off x="233842" y="2894404"/>
        <a:ext cx="2644197" cy="3503669"/>
      </dsp:txXfrm>
    </dsp:sp>
    <dsp:sp modelId="{DF880275-DD6E-4BBB-BA4D-E640D7300A2E}">
      <dsp:nvSpPr>
        <dsp:cNvPr id="0" name=""/>
        <dsp:cNvSpPr/>
      </dsp:nvSpPr>
      <dsp:spPr>
        <a:xfrm>
          <a:off x="3559340" y="1306839"/>
          <a:ext cx="1846145" cy="92307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/>
            <a:t>Njive</a:t>
          </a:r>
          <a:endParaRPr lang="sl-SI" sz="2000" b="1" kern="1200" dirty="0"/>
        </a:p>
      </dsp:txBody>
      <dsp:txXfrm>
        <a:off x="3559340" y="1306839"/>
        <a:ext cx="1846145" cy="923072"/>
      </dsp:txXfrm>
    </dsp:sp>
    <dsp:sp modelId="{61F3D249-42DD-4FD9-A11E-9121AB4AB560}">
      <dsp:nvSpPr>
        <dsp:cNvPr id="0" name=""/>
        <dsp:cNvSpPr/>
      </dsp:nvSpPr>
      <dsp:spPr>
        <a:xfrm>
          <a:off x="3462233" y="2810450"/>
          <a:ext cx="2540942" cy="3913541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Pestrost posevkov kmetijskih rastlin                    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Naknadni posevki in podsevki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Ozelenitev njivskih površin preko zime            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Medovite rastline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err="1" smtClean="0"/>
            <a:t>Konzervirajoča</a:t>
          </a:r>
          <a:r>
            <a:rPr lang="sl-SI" sz="1500" kern="1200" dirty="0" smtClean="0"/>
            <a:t> obdelava tal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Zaplate golih tal za poljskega škrjanca                 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Varstvo gnezd pribe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Gnojenje z organskimi gnojili z majhnimi izpusti v zrak na ornem zemljišču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Stabilizatorji dušika v gnojevki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Uporaba dodatkov za zmanjšanje emisij amonijaka iz organskih gnojil                       </a:t>
          </a:r>
          <a:endParaRPr lang="sl-SI" sz="1500" kern="1200" dirty="0"/>
        </a:p>
      </dsp:txBody>
      <dsp:txXfrm>
        <a:off x="3462233" y="2810450"/>
        <a:ext cx="2540942" cy="3913541"/>
      </dsp:txXfrm>
    </dsp:sp>
    <dsp:sp modelId="{4068C446-3695-4B53-8AB5-BA27F399A41A}">
      <dsp:nvSpPr>
        <dsp:cNvPr id="0" name=""/>
        <dsp:cNvSpPr/>
      </dsp:nvSpPr>
      <dsp:spPr>
        <a:xfrm>
          <a:off x="6528422" y="1319744"/>
          <a:ext cx="1846145" cy="92307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/>
            <a:t>Trajni nasadi</a:t>
          </a:r>
          <a:endParaRPr lang="sl-SI" sz="2000" b="1" kern="1200" dirty="0"/>
        </a:p>
      </dsp:txBody>
      <dsp:txXfrm>
        <a:off x="6528422" y="1319744"/>
        <a:ext cx="1846145" cy="923072"/>
      </dsp:txXfrm>
    </dsp:sp>
    <dsp:sp modelId="{8B84E8BA-2BDB-4207-88B0-BAA2C11EE996}">
      <dsp:nvSpPr>
        <dsp:cNvPr id="0" name=""/>
        <dsp:cNvSpPr/>
      </dsp:nvSpPr>
      <dsp:spPr>
        <a:xfrm>
          <a:off x="6646446" y="2622310"/>
          <a:ext cx="2636443" cy="412580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Prilagojen nanos FFS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Zmanjšanje ali opustitev uporabe herbicidov   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Spremljanje škodljivih organizmov   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Uporaba metode konfuzije in dezorientacije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Življenjski prostor za koristne organizme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Varovalni pas na robovih trajnega nasada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Vzdrževanje </a:t>
          </a:r>
          <a:r>
            <a:rPr lang="sl-SI" sz="1500" kern="1200" dirty="0" err="1" smtClean="0"/>
            <a:t>suhozidov</a:t>
          </a:r>
          <a:r>
            <a:rPr lang="sl-SI" sz="1500" kern="1200" dirty="0" smtClean="0"/>
            <a:t> in teras     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Pokritost tal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Uporaba hitro razgradljivih vodil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Kompostiranje hmeljevine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</a:t>
          </a:r>
          <a:r>
            <a:rPr lang="sl-SI" sz="1500" kern="1200" dirty="0" smtClean="0"/>
            <a:t>Gnojenje z organskimi gnojili z majhnimi izpusti v zrak v hmeljišču</a:t>
          </a:r>
          <a:endParaRPr lang="sl-SI" sz="1500" kern="1200" dirty="0"/>
        </a:p>
      </dsp:txBody>
      <dsp:txXfrm>
        <a:off x="6646446" y="2622310"/>
        <a:ext cx="2636443" cy="4125802"/>
      </dsp:txXfrm>
    </dsp:sp>
    <dsp:sp modelId="{6493E6E6-577A-402C-AD47-75B224BA56DB}">
      <dsp:nvSpPr>
        <dsp:cNvPr id="0" name=""/>
        <dsp:cNvSpPr/>
      </dsp:nvSpPr>
      <dsp:spPr>
        <a:xfrm>
          <a:off x="9500753" y="1356556"/>
          <a:ext cx="1846145" cy="92307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/>
            <a:t>Krajina</a:t>
          </a:r>
          <a:endParaRPr lang="sl-SI" sz="2000" b="1" kern="1200" dirty="0"/>
        </a:p>
      </dsp:txBody>
      <dsp:txXfrm>
        <a:off x="9500753" y="1356556"/>
        <a:ext cx="1846145" cy="923072"/>
      </dsp:txXfrm>
    </dsp:sp>
    <dsp:sp modelId="{E1D8A0E8-0380-48CF-A3D2-E62CE9EFD3B3}">
      <dsp:nvSpPr>
        <dsp:cNvPr id="0" name=""/>
        <dsp:cNvSpPr/>
      </dsp:nvSpPr>
      <dsp:spPr>
        <a:xfrm>
          <a:off x="9658432" y="3003170"/>
          <a:ext cx="1846145" cy="1765597"/>
        </a:xfrm>
        <a:prstGeom prst="rect">
          <a:avLst/>
        </a:prstGeom>
        <a:solidFill>
          <a:srgbClr val="5800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Varovalni pasovi ob vodotokih                         </a:t>
          </a:r>
          <a:r>
            <a:rPr lang="sl-SI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● </a:t>
          </a:r>
          <a:r>
            <a:rPr lang="sl-SI" sz="1500" kern="1200" dirty="0" smtClean="0"/>
            <a:t>Ohranjanje pol-naravnih habitatov in krajinskih značilnosti</a:t>
          </a:r>
          <a:endParaRPr lang="sl-SI" sz="1500" kern="1200" dirty="0"/>
        </a:p>
      </dsp:txBody>
      <dsp:txXfrm>
        <a:off x="9658432" y="3003170"/>
        <a:ext cx="1846145" cy="1765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1B17E-098F-4A11-B82C-F0667FD0CD02}">
      <dsp:nvSpPr>
        <dsp:cNvPr id="0" name=""/>
        <dsp:cNvSpPr/>
      </dsp:nvSpPr>
      <dsp:spPr>
        <a:xfrm>
          <a:off x="1328973" y="1253"/>
          <a:ext cx="2917598" cy="351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KONKURENČNOST</a:t>
          </a:r>
          <a:endParaRPr lang="sl-SI" sz="1400" kern="1200" dirty="0"/>
        </a:p>
      </dsp:txBody>
      <dsp:txXfrm>
        <a:off x="1339256" y="11536"/>
        <a:ext cx="2897032" cy="330517"/>
      </dsp:txXfrm>
    </dsp:sp>
    <dsp:sp modelId="{51C7C108-A4AC-4237-9745-7C9DD86DE865}">
      <dsp:nvSpPr>
        <dsp:cNvPr id="0" name=""/>
        <dsp:cNvSpPr/>
      </dsp:nvSpPr>
      <dsp:spPr>
        <a:xfrm>
          <a:off x="1620733" y="352336"/>
          <a:ext cx="291759" cy="538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805"/>
              </a:lnTo>
              <a:lnTo>
                <a:pt x="291759" y="538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4D4B-AF0C-4AA5-81FD-8C38E8DC679E}">
      <dsp:nvSpPr>
        <dsp:cNvPr id="0" name=""/>
        <dsp:cNvSpPr/>
      </dsp:nvSpPr>
      <dsp:spPr>
        <a:xfrm>
          <a:off x="1912492" y="440107"/>
          <a:ext cx="2533881" cy="902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NALOŽBE V PRIDELAVO IN PREDELAVO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(digitalizacija, kolektivne naložbe, ekološke kmetije</a:t>
          </a:r>
          <a:endParaRPr lang="sl-SI" sz="1400" kern="1200" dirty="0"/>
        </a:p>
      </dsp:txBody>
      <dsp:txXfrm>
        <a:off x="1938913" y="466528"/>
        <a:ext cx="2481039" cy="849227"/>
      </dsp:txXfrm>
    </dsp:sp>
    <dsp:sp modelId="{0A863306-8BA4-4A47-9552-367D68AD1824}">
      <dsp:nvSpPr>
        <dsp:cNvPr id="0" name=""/>
        <dsp:cNvSpPr/>
      </dsp:nvSpPr>
      <dsp:spPr>
        <a:xfrm>
          <a:off x="1620733" y="352336"/>
          <a:ext cx="291759" cy="131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558"/>
              </a:lnTo>
              <a:lnTo>
                <a:pt x="291759" y="13175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4424B-0FF3-4AA9-A2D6-C1DBC5354C48}">
      <dsp:nvSpPr>
        <dsp:cNvPr id="0" name=""/>
        <dsp:cNvSpPr/>
      </dsp:nvSpPr>
      <dsp:spPr>
        <a:xfrm>
          <a:off x="1912492" y="1429947"/>
          <a:ext cx="2576696" cy="479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AGROMELIORACIJE</a:t>
          </a:r>
          <a:endParaRPr lang="sl-SI" sz="1400" b="1" kern="1200" dirty="0"/>
        </a:p>
      </dsp:txBody>
      <dsp:txXfrm>
        <a:off x="1926548" y="1444003"/>
        <a:ext cx="2548584" cy="451783"/>
      </dsp:txXfrm>
    </dsp:sp>
    <dsp:sp modelId="{88037F0B-EF2E-46C9-B09A-4F16E4BA73A7}">
      <dsp:nvSpPr>
        <dsp:cNvPr id="0" name=""/>
        <dsp:cNvSpPr/>
      </dsp:nvSpPr>
      <dsp:spPr>
        <a:xfrm>
          <a:off x="1620733" y="352336"/>
          <a:ext cx="291759" cy="196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952"/>
              </a:lnTo>
              <a:lnTo>
                <a:pt x="291759" y="19649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5E2C7-6054-4C33-A9A9-F2D45EE7AC1D}">
      <dsp:nvSpPr>
        <dsp:cNvPr id="0" name=""/>
        <dsp:cNvSpPr/>
      </dsp:nvSpPr>
      <dsp:spPr>
        <a:xfrm>
          <a:off x="1912492" y="1997613"/>
          <a:ext cx="2600446" cy="63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KOLEKTIVNE OBLIKE SODELOVANJA, SHEME KAKOVOSTI</a:t>
          </a:r>
          <a:endParaRPr lang="sl-SI" sz="1400" b="1" kern="1200" dirty="0"/>
        </a:p>
      </dsp:txBody>
      <dsp:txXfrm>
        <a:off x="1931218" y="2016339"/>
        <a:ext cx="2562994" cy="601898"/>
      </dsp:txXfrm>
    </dsp:sp>
    <dsp:sp modelId="{7E67C111-4BF7-4B55-B33A-48357AC63C5F}">
      <dsp:nvSpPr>
        <dsp:cNvPr id="0" name=""/>
        <dsp:cNvSpPr/>
      </dsp:nvSpPr>
      <dsp:spPr>
        <a:xfrm>
          <a:off x="1620733" y="352336"/>
          <a:ext cx="291759" cy="273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966"/>
              </a:lnTo>
              <a:lnTo>
                <a:pt x="291759" y="2733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05C4E-1233-4337-A508-A009B4B241DF}">
      <dsp:nvSpPr>
        <dsp:cNvPr id="0" name=""/>
        <dsp:cNvSpPr/>
      </dsp:nvSpPr>
      <dsp:spPr>
        <a:xfrm>
          <a:off x="1912492" y="2735751"/>
          <a:ext cx="2614641" cy="701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EKOREGIJE/100%LOKALNO</a:t>
          </a:r>
          <a:endParaRPr lang="sl-SI" sz="1400" b="1" kern="1200" dirty="0"/>
        </a:p>
      </dsp:txBody>
      <dsp:txXfrm>
        <a:off x="1933027" y="2756286"/>
        <a:ext cx="2573571" cy="660032"/>
      </dsp:txXfrm>
    </dsp:sp>
    <dsp:sp modelId="{45F4D53D-1467-4ACE-BAB5-E7CC55C93DCC}">
      <dsp:nvSpPr>
        <dsp:cNvPr id="0" name=""/>
        <dsp:cNvSpPr/>
      </dsp:nvSpPr>
      <dsp:spPr>
        <a:xfrm>
          <a:off x="1620733" y="352336"/>
          <a:ext cx="291759" cy="3600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112"/>
              </a:lnTo>
              <a:lnTo>
                <a:pt x="291759" y="36001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57AAE-4397-4B30-A21F-EAF60CC02F57}">
      <dsp:nvSpPr>
        <dsp:cNvPr id="0" name=""/>
        <dsp:cNvSpPr/>
      </dsp:nvSpPr>
      <dsp:spPr>
        <a:xfrm>
          <a:off x="1912492" y="3513607"/>
          <a:ext cx="2629381" cy="877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NALOŽBE V GOZDARSTVO </a:t>
          </a:r>
          <a:r>
            <a:rPr lang="sl-SI" sz="1400" kern="1200" dirty="0" smtClean="0"/>
            <a:t>(gozdne ceste, vlake, mehanizacija, predelava, gozdno </a:t>
          </a:r>
          <a:r>
            <a:rPr lang="sl-SI" sz="1400" kern="1200" dirty="0" err="1" smtClean="0"/>
            <a:t>drevesničartsvo</a:t>
          </a:r>
          <a:r>
            <a:rPr lang="sl-SI" sz="1400" kern="1200" dirty="0" smtClean="0"/>
            <a:t>)</a:t>
          </a:r>
          <a:endParaRPr lang="sl-SI" sz="1400" kern="1200" dirty="0"/>
        </a:p>
      </dsp:txBody>
      <dsp:txXfrm>
        <a:off x="1938198" y="3539313"/>
        <a:ext cx="2577969" cy="826271"/>
      </dsp:txXfrm>
    </dsp:sp>
    <dsp:sp modelId="{C2FBB18A-3963-4EA1-93DB-A79AC47B1490}">
      <dsp:nvSpPr>
        <dsp:cNvPr id="0" name=""/>
        <dsp:cNvSpPr/>
      </dsp:nvSpPr>
      <dsp:spPr>
        <a:xfrm>
          <a:off x="4422113" y="1253"/>
          <a:ext cx="2868137" cy="351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OKOLJE</a:t>
          </a:r>
          <a:endParaRPr lang="sl-SI" sz="1400" kern="1200" dirty="0"/>
        </a:p>
      </dsp:txBody>
      <dsp:txXfrm>
        <a:off x="4432396" y="11536"/>
        <a:ext cx="2847571" cy="330517"/>
      </dsp:txXfrm>
    </dsp:sp>
    <dsp:sp modelId="{DBCDCA44-6BEC-493B-BA67-B5CD28C3CC0D}">
      <dsp:nvSpPr>
        <dsp:cNvPr id="0" name=""/>
        <dsp:cNvSpPr/>
      </dsp:nvSpPr>
      <dsp:spPr>
        <a:xfrm>
          <a:off x="4708927" y="352336"/>
          <a:ext cx="286813" cy="37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9"/>
              </a:lnTo>
              <a:lnTo>
                <a:pt x="286813" y="375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F659B-A2B7-407E-8B80-81F30CA3F9A9}">
      <dsp:nvSpPr>
        <dsp:cNvPr id="0" name=""/>
        <dsp:cNvSpPr/>
      </dsp:nvSpPr>
      <dsp:spPr>
        <a:xfrm>
          <a:off x="4995740" y="440107"/>
          <a:ext cx="2372175" cy="575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KOPOP</a:t>
          </a:r>
          <a:endParaRPr lang="sl-SI" sz="1400" b="1" kern="1200" dirty="0"/>
        </a:p>
      </dsp:txBody>
      <dsp:txXfrm>
        <a:off x="5012600" y="456967"/>
        <a:ext cx="2338455" cy="541936"/>
      </dsp:txXfrm>
    </dsp:sp>
    <dsp:sp modelId="{3B1D0AD8-F06F-4B4E-B1ED-6DAD45F010E6}">
      <dsp:nvSpPr>
        <dsp:cNvPr id="0" name=""/>
        <dsp:cNvSpPr/>
      </dsp:nvSpPr>
      <dsp:spPr>
        <a:xfrm>
          <a:off x="4708927" y="352336"/>
          <a:ext cx="286813" cy="97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511"/>
              </a:lnTo>
              <a:lnTo>
                <a:pt x="286813" y="970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72377-9D28-47E2-8C98-5F30F5A5DF51}">
      <dsp:nvSpPr>
        <dsp:cNvPr id="0" name=""/>
        <dsp:cNvSpPr/>
      </dsp:nvSpPr>
      <dsp:spPr>
        <a:xfrm>
          <a:off x="4995740" y="1103535"/>
          <a:ext cx="2412569" cy="43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EKOLOŠKO KMETOVANJE</a:t>
          </a:r>
          <a:endParaRPr lang="sl-SI" sz="1400" b="1" kern="1200" dirty="0"/>
        </a:p>
      </dsp:txBody>
      <dsp:txXfrm>
        <a:off x="5008587" y="1116382"/>
        <a:ext cx="2386875" cy="412931"/>
      </dsp:txXfrm>
    </dsp:sp>
    <dsp:sp modelId="{6CFD793A-3752-429A-91EB-1675E7BDE8B1}">
      <dsp:nvSpPr>
        <dsp:cNvPr id="0" name=""/>
        <dsp:cNvSpPr/>
      </dsp:nvSpPr>
      <dsp:spPr>
        <a:xfrm>
          <a:off x="4708927" y="352336"/>
          <a:ext cx="286813" cy="145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447"/>
              </a:lnTo>
              <a:lnTo>
                <a:pt x="286813" y="14544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D39E8-7CAD-453D-8A46-2218989F2155}">
      <dsp:nvSpPr>
        <dsp:cNvPr id="0" name=""/>
        <dsp:cNvSpPr/>
      </dsp:nvSpPr>
      <dsp:spPr>
        <a:xfrm>
          <a:off x="4995740" y="1629931"/>
          <a:ext cx="2426764" cy="353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OMD PLAČILA</a:t>
          </a:r>
          <a:endParaRPr lang="sl-SI" sz="1400" b="1" kern="1200" dirty="0"/>
        </a:p>
      </dsp:txBody>
      <dsp:txXfrm>
        <a:off x="5006100" y="1640291"/>
        <a:ext cx="2406044" cy="332985"/>
      </dsp:txXfrm>
    </dsp:sp>
    <dsp:sp modelId="{52C0CF3F-A898-4F0C-B31E-DD7D50378834}">
      <dsp:nvSpPr>
        <dsp:cNvPr id="0" name=""/>
        <dsp:cNvSpPr/>
      </dsp:nvSpPr>
      <dsp:spPr>
        <a:xfrm>
          <a:off x="4708927" y="352336"/>
          <a:ext cx="286813" cy="200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780"/>
              </a:lnTo>
              <a:lnTo>
                <a:pt x="286813" y="2004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4F202-3A9C-4509-8EFA-60866BD75301}">
      <dsp:nvSpPr>
        <dsp:cNvPr id="0" name=""/>
        <dsp:cNvSpPr/>
      </dsp:nvSpPr>
      <dsp:spPr>
        <a:xfrm>
          <a:off x="4995740" y="2071407"/>
          <a:ext cx="2444268" cy="571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UPRAVLJANJE ZAVAROVANIH OBMOČIJ</a:t>
          </a:r>
          <a:endParaRPr lang="sl-SI" sz="1400" b="1" kern="1200" dirty="0"/>
        </a:p>
      </dsp:txBody>
      <dsp:txXfrm>
        <a:off x="5012476" y="2088143"/>
        <a:ext cx="2410796" cy="537947"/>
      </dsp:txXfrm>
    </dsp:sp>
    <dsp:sp modelId="{5991332F-4492-46A1-9173-14DA5289EB7C}">
      <dsp:nvSpPr>
        <dsp:cNvPr id="0" name=""/>
        <dsp:cNvSpPr/>
      </dsp:nvSpPr>
      <dsp:spPr>
        <a:xfrm>
          <a:off x="4708927" y="352336"/>
          <a:ext cx="286813" cy="29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133"/>
              </a:lnTo>
              <a:lnTo>
                <a:pt x="286813" y="29891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1E7C5-BD53-4A69-B672-F3802604F134}">
      <dsp:nvSpPr>
        <dsp:cNvPr id="0" name=""/>
        <dsp:cNvSpPr/>
      </dsp:nvSpPr>
      <dsp:spPr>
        <a:xfrm>
          <a:off x="4995740" y="2730597"/>
          <a:ext cx="2464125" cy="1221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NALOŽBE S POZITIVNIM UČINKOM NA OKOLJE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 </a:t>
          </a:r>
          <a:r>
            <a:rPr lang="sl-SI" sz="1400" kern="1200" dirty="0" smtClean="0"/>
            <a:t>(namakanje, mreže proti toči, specialna mehanizacija za gnojenje in FFS)</a:t>
          </a:r>
          <a:endParaRPr lang="sl-SI" sz="1400" kern="1200" dirty="0"/>
        </a:p>
      </dsp:txBody>
      <dsp:txXfrm>
        <a:off x="5031524" y="2766381"/>
        <a:ext cx="2392557" cy="1150176"/>
      </dsp:txXfrm>
    </dsp:sp>
    <dsp:sp modelId="{DE97EB25-11D4-43D2-9113-2245920D8E1A}">
      <dsp:nvSpPr>
        <dsp:cNvPr id="0" name=""/>
        <dsp:cNvSpPr/>
      </dsp:nvSpPr>
      <dsp:spPr>
        <a:xfrm>
          <a:off x="4708927" y="352336"/>
          <a:ext cx="286813" cy="3990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475"/>
              </a:lnTo>
              <a:lnTo>
                <a:pt x="286813" y="3990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92053-9613-4F89-B104-E3AF9BCD6615}">
      <dsp:nvSpPr>
        <dsp:cNvPr id="0" name=""/>
        <dsp:cNvSpPr/>
      </dsp:nvSpPr>
      <dsp:spPr>
        <a:xfrm>
          <a:off x="4995740" y="4040113"/>
          <a:ext cx="2454772" cy="60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NEPROIZVODNE NALOŽBE</a:t>
          </a:r>
          <a:endParaRPr lang="sl-SI" sz="1400" b="1" kern="1200" dirty="0"/>
        </a:p>
      </dsp:txBody>
      <dsp:txXfrm>
        <a:off x="5013471" y="4057844"/>
        <a:ext cx="2419310" cy="569935"/>
      </dsp:txXfrm>
    </dsp:sp>
    <dsp:sp modelId="{1578DA1B-4FAA-43A3-AF03-0544EE645BD2}">
      <dsp:nvSpPr>
        <dsp:cNvPr id="0" name=""/>
        <dsp:cNvSpPr/>
      </dsp:nvSpPr>
      <dsp:spPr>
        <a:xfrm>
          <a:off x="4708927" y="352336"/>
          <a:ext cx="286813" cy="467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458"/>
              </a:lnTo>
              <a:lnTo>
                <a:pt x="286813" y="467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E839C-B311-4FCA-9DCA-C67E11D5B9EF}">
      <dsp:nvSpPr>
        <dsp:cNvPr id="0" name=""/>
        <dsp:cNvSpPr/>
      </dsp:nvSpPr>
      <dsp:spPr>
        <a:xfrm>
          <a:off x="4995740" y="4733280"/>
          <a:ext cx="2499464" cy="587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SANACIJA GOZDOV</a:t>
          </a:r>
          <a:endParaRPr lang="sl-SI" sz="1400" b="1" kern="1200" dirty="0"/>
        </a:p>
      </dsp:txBody>
      <dsp:txXfrm>
        <a:off x="5012933" y="4750473"/>
        <a:ext cx="2465078" cy="552642"/>
      </dsp:txXfrm>
    </dsp:sp>
    <dsp:sp modelId="{01FC43B9-6C8C-4D90-9625-29D488457014}">
      <dsp:nvSpPr>
        <dsp:cNvPr id="0" name=""/>
        <dsp:cNvSpPr/>
      </dsp:nvSpPr>
      <dsp:spPr>
        <a:xfrm>
          <a:off x="4708927" y="352336"/>
          <a:ext cx="286813" cy="53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7545"/>
              </a:lnTo>
              <a:lnTo>
                <a:pt x="286813" y="53675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A501-22EF-49FB-B88C-555F226BBFC3}">
      <dsp:nvSpPr>
        <dsp:cNvPr id="0" name=""/>
        <dsp:cNvSpPr/>
      </dsp:nvSpPr>
      <dsp:spPr>
        <a:xfrm>
          <a:off x="4995740" y="5408080"/>
          <a:ext cx="2498278" cy="623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OHRANJANJE IN VZDRŽEVANJE PASIŠČ</a:t>
          </a:r>
          <a:endParaRPr lang="sl-SI" sz="1400" b="1" kern="1200" dirty="0"/>
        </a:p>
      </dsp:txBody>
      <dsp:txXfrm>
        <a:off x="5014005" y="5426345"/>
        <a:ext cx="2461748" cy="587074"/>
      </dsp:txXfrm>
    </dsp:sp>
    <dsp:sp modelId="{3CD53524-AEE4-4476-9AC3-4ED97CD6B0CD}">
      <dsp:nvSpPr>
        <dsp:cNvPr id="0" name=""/>
        <dsp:cNvSpPr/>
      </dsp:nvSpPr>
      <dsp:spPr>
        <a:xfrm>
          <a:off x="7465792" y="1253"/>
          <a:ext cx="3077566" cy="351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PODEŽELJE IN ODZIV NA PRIČAKOVANJA DRUŽBE</a:t>
          </a:r>
          <a:endParaRPr lang="sl-SI" sz="1400" kern="1200" dirty="0"/>
        </a:p>
      </dsp:txBody>
      <dsp:txXfrm>
        <a:off x="7476075" y="11536"/>
        <a:ext cx="3057000" cy="330517"/>
      </dsp:txXfrm>
    </dsp:sp>
    <dsp:sp modelId="{C212517C-24E7-43E6-A39F-271F59A43621}">
      <dsp:nvSpPr>
        <dsp:cNvPr id="0" name=""/>
        <dsp:cNvSpPr/>
      </dsp:nvSpPr>
      <dsp:spPr>
        <a:xfrm>
          <a:off x="7773549" y="352336"/>
          <a:ext cx="307756" cy="326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94"/>
              </a:lnTo>
              <a:lnTo>
                <a:pt x="307756" y="326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5400C-3D7B-4769-8DEC-3E27D5106621}">
      <dsp:nvSpPr>
        <dsp:cNvPr id="0" name=""/>
        <dsp:cNvSpPr/>
      </dsp:nvSpPr>
      <dsp:spPr>
        <a:xfrm>
          <a:off x="8081305" y="440107"/>
          <a:ext cx="2152324" cy="47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MLADI KMETJE</a:t>
          </a:r>
          <a:endParaRPr lang="sl-SI" sz="1400" b="1" kern="1200" dirty="0"/>
        </a:p>
      </dsp:txBody>
      <dsp:txXfrm>
        <a:off x="8095277" y="454079"/>
        <a:ext cx="2124380" cy="449104"/>
      </dsp:txXfrm>
    </dsp:sp>
    <dsp:sp modelId="{BD7DC917-1122-4433-BEE5-B91A62320A16}">
      <dsp:nvSpPr>
        <dsp:cNvPr id="0" name=""/>
        <dsp:cNvSpPr/>
      </dsp:nvSpPr>
      <dsp:spPr>
        <a:xfrm>
          <a:off x="7773549" y="352336"/>
          <a:ext cx="307756" cy="84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80"/>
              </a:lnTo>
              <a:lnTo>
                <a:pt x="307756" y="845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EF0E1-2A9E-4529-904D-C41293AE7737}">
      <dsp:nvSpPr>
        <dsp:cNvPr id="0" name=""/>
        <dsp:cNvSpPr/>
      </dsp:nvSpPr>
      <dsp:spPr>
        <a:xfrm>
          <a:off x="8081305" y="1004926"/>
          <a:ext cx="2163283" cy="385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BIOTIČNO VARSTVO RASTLIN</a:t>
          </a:r>
          <a:endParaRPr lang="sl-SI" sz="1400" b="1" kern="1200" dirty="0"/>
        </a:p>
      </dsp:txBody>
      <dsp:txXfrm>
        <a:off x="8092610" y="1016231"/>
        <a:ext cx="2140673" cy="363370"/>
      </dsp:txXfrm>
    </dsp:sp>
    <dsp:sp modelId="{5AFF8D8F-604E-4B25-B477-07FEF83D4E4E}">
      <dsp:nvSpPr>
        <dsp:cNvPr id="0" name=""/>
        <dsp:cNvSpPr/>
      </dsp:nvSpPr>
      <dsp:spPr>
        <a:xfrm>
          <a:off x="7773549" y="352336"/>
          <a:ext cx="307756" cy="1384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311"/>
              </a:lnTo>
              <a:lnTo>
                <a:pt x="307756" y="13843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60045-EE02-4684-9511-8C42B88E5496}">
      <dsp:nvSpPr>
        <dsp:cNvPr id="0" name=""/>
        <dsp:cNvSpPr/>
      </dsp:nvSpPr>
      <dsp:spPr>
        <a:xfrm>
          <a:off x="8081305" y="1478677"/>
          <a:ext cx="2132472" cy="51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DOBROBIT ŽIVALI, VKLJUČNO Z NALOŽBAMI</a:t>
          </a:r>
          <a:endParaRPr lang="sl-SI" sz="1400" b="1" kern="1200" dirty="0"/>
        </a:p>
      </dsp:txBody>
      <dsp:txXfrm>
        <a:off x="8096416" y="1493788"/>
        <a:ext cx="2102250" cy="485719"/>
      </dsp:txXfrm>
    </dsp:sp>
    <dsp:sp modelId="{8DD0C03E-B3DC-40CC-89C3-C854DDC434EE}">
      <dsp:nvSpPr>
        <dsp:cNvPr id="0" name=""/>
        <dsp:cNvSpPr/>
      </dsp:nvSpPr>
      <dsp:spPr>
        <a:xfrm>
          <a:off x="7773549" y="352336"/>
          <a:ext cx="307756" cy="2111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69"/>
              </a:lnTo>
              <a:lnTo>
                <a:pt x="307756" y="2111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2D96D-B330-496E-80BF-C80B3FFEF57C}">
      <dsp:nvSpPr>
        <dsp:cNvPr id="0" name=""/>
        <dsp:cNvSpPr/>
      </dsp:nvSpPr>
      <dsp:spPr>
        <a:xfrm>
          <a:off x="8081305" y="2082389"/>
          <a:ext cx="2112941" cy="76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NEKMETIJSKE DEJAVNOSTI V OKVIRU DOPOLNILNIH DEJAVNOSTI NA KMETIJAH</a:t>
          </a:r>
          <a:endParaRPr lang="sl-SI" sz="1400" b="1" kern="1200" dirty="0"/>
        </a:p>
      </dsp:txBody>
      <dsp:txXfrm>
        <a:off x="8103659" y="2104743"/>
        <a:ext cx="2068233" cy="718525"/>
      </dsp:txXfrm>
    </dsp:sp>
    <dsp:sp modelId="{A8B028EC-FDD4-41BA-BA3F-4A09CCBDF438}">
      <dsp:nvSpPr>
        <dsp:cNvPr id="0" name=""/>
        <dsp:cNvSpPr/>
      </dsp:nvSpPr>
      <dsp:spPr>
        <a:xfrm>
          <a:off x="7773549" y="352336"/>
          <a:ext cx="307756" cy="278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715"/>
              </a:lnTo>
              <a:lnTo>
                <a:pt x="307756" y="2785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11405-2464-42E4-A7E8-384A97E65E53}">
      <dsp:nvSpPr>
        <dsp:cNvPr id="0" name=""/>
        <dsp:cNvSpPr/>
      </dsp:nvSpPr>
      <dsp:spPr>
        <a:xfrm>
          <a:off x="8081305" y="2933393"/>
          <a:ext cx="2132793" cy="40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LEADER</a:t>
          </a:r>
          <a:endParaRPr lang="sl-SI" sz="1400" b="1" kern="1200" dirty="0"/>
        </a:p>
      </dsp:txBody>
      <dsp:txXfrm>
        <a:off x="8093293" y="2945381"/>
        <a:ext cx="2108817" cy="38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451A-D08E-487A-A5C0-2558E705CC14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2067-88D5-4626-A291-6FA81FFE50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96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8237-AC88-473E-AF4C-DABD2FF2E0B0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D132-DB3B-4C4C-AB58-25040CABC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2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74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67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64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4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75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6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39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3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18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795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87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7456-F68D-49D2-A969-D3F900B25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243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72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45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73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9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24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8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53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836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91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787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89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34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9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84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67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30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7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4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41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DF872-892E-4CE1-A334-6C0E478DE593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15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2524-B764-4835-AEE2-DDF2D8AB05E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695090" y="1306285"/>
            <a:ext cx="5207875" cy="3867294"/>
          </a:xfrm>
        </p:spPr>
        <p:txBody>
          <a:bodyPr>
            <a:noAutofit/>
          </a:bodyPr>
          <a:lstStyle/>
          <a:p>
            <a:r>
              <a:rPr lang="sl-SI" sz="4400" b="1" dirty="0" smtClean="0"/>
              <a:t>STRATEŠKI NAČRT </a:t>
            </a:r>
            <a:br>
              <a:rPr lang="sl-SI" sz="4400" b="1" dirty="0" smtClean="0"/>
            </a:br>
            <a:r>
              <a:rPr lang="sl-SI" sz="4400" b="1" dirty="0" smtClean="0"/>
              <a:t>SKUPNE KMETIJSKE POLITIKE ZA OBDOBJE 2023–2027</a:t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2800" b="1" dirty="0" smtClean="0"/>
              <a:t>22. november 2021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7183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333" y="-3383"/>
            <a:ext cx="5438502" cy="972669"/>
          </a:xfrm>
        </p:spPr>
        <p:txBody>
          <a:bodyPr/>
          <a:lstStyle/>
          <a:p>
            <a:r>
              <a:rPr lang="sl-SI" b="1" dirty="0" smtClean="0"/>
              <a:t>                  </a:t>
            </a:r>
            <a:r>
              <a:rPr lang="sl-SI" sz="3600" b="1" dirty="0" smtClean="0"/>
              <a:t>NALOŽBE</a:t>
            </a:r>
            <a:endParaRPr lang="sl-SI" sz="3600" b="1" dirty="0"/>
          </a:p>
        </p:txBody>
      </p:sp>
      <p:sp>
        <p:nvSpPr>
          <p:cNvPr id="4" name="Pravokotnik 3"/>
          <p:cNvSpPr/>
          <p:nvPr/>
        </p:nvSpPr>
        <p:spPr>
          <a:xfrm>
            <a:off x="166088" y="1876400"/>
            <a:ext cx="2732474" cy="9446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dvig produktivnosti in tehnološki razvoj, vključno z digitalizacijo KMG in ŽPI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075393" y="2585699"/>
            <a:ext cx="2632587" cy="76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Tehnološke posodobitve namakalnih sistemov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77447" y="2858318"/>
            <a:ext cx="2732474" cy="16111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Kolektivne naložbe v kmetijstvu za skupno pripravo kmetijskih proizvodov za trg in razvoj močnih in odpornih verig vrednosti preskrbe s hrano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87278" y="6141936"/>
            <a:ext cx="2732475" cy="6624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Izvedba agromelioracij in komasacij kmetijskih zemljišč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87278" y="4508452"/>
            <a:ext cx="2732474" cy="951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razvoj in dvig konkurenčnosti ter tržne naravnanosti ekoloških kmetij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77447" y="5499171"/>
            <a:ext cx="2732474" cy="6038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Izgradnja namakalnih sistemov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091089" y="4834841"/>
            <a:ext cx="2632587" cy="7342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učinkovito rabo dušikovih gnojil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9222637" y="3096488"/>
            <a:ext cx="2375676" cy="1411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vzpostavitev in razvoj nekmetijskih dejavnosti vključno z </a:t>
            </a:r>
            <a:r>
              <a:rPr lang="sl-SI" sz="1600" dirty="0" err="1" smtClean="0">
                <a:solidFill>
                  <a:schemeClr val="tx1"/>
                </a:solidFill>
              </a:rPr>
              <a:t>biogospodarstvom</a:t>
            </a:r>
            <a:endParaRPr lang="sl-SI" sz="1600" dirty="0" smtClean="0">
              <a:solidFill>
                <a:schemeClr val="tx1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3075393" y="3595729"/>
            <a:ext cx="2632587" cy="99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prilagoditev na podnebne spremembe pri trajnih nasadih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6076659" y="5569139"/>
            <a:ext cx="2214717" cy="1235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Neproizvodne naložbe povezane z izvajanjem naravovarstvenih </a:t>
            </a:r>
            <a:r>
              <a:rPr lang="sl-SI" sz="1600" dirty="0" err="1" smtClean="0">
                <a:solidFill>
                  <a:schemeClr val="tx1"/>
                </a:solidFill>
              </a:rPr>
              <a:t>podintervencij</a:t>
            </a:r>
            <a:r>
              <a:rPr lang="sl-SI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6038924" y="3259248"/>
            <a:ext cx="2214717" cy="2164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nakup kmetijske mehanizacije za upravljanje </a:t>
            </a:r>
            <a:r>
              <a:rPr lang="sl-SI" sz="1600" dirty="0" err="1" smtClean="0">
                <a:solidFill>
                  <a:schemeClr val="tx1"/>
                </a:solidFill>
              </a:rPr>
              <a:t>traviščnih</a:t>
            </a:r>
            <a:r>
              <a:rPr lang="sl-SI" sz="1600" dirty="0" smtClean="0">
                <a:solidFill>
                  <a:schemeClr val="tx1"/>
                </a:solidFill>
              </a:rPr>
              <a:t> habitatov </a:t>
            </a:r>
            <a:r>
              <a:rPr lang="sl-SI" sz="1600" dirty="0">
                <a:solidFill>
                  <a:schemeClr val="tx1"/>
                </a:solidFill>
              </a:rPr>
              <a:t>in nakup kmetijske mehanizacije za optimalno uporabo hranil in trajnostno rabo </a:t>
            </a:r>
            <a:r>
              <a:rPr lang="sl-SI" sz="1600" dirty="0" smtClean="0">
                <a:solidFill>
                  <a:schemeClr val="tx1"/>
                </a:solidFill>
              </a:rPr>
              <a:t>FFS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9315487" y="6083550"/>
            <a:ext cx="2429476" cy="7065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Naložbe v prilagoditev KMG za izvajanje DŽ</a:t>
            </a:r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24378" r="75895" b="7146"/>
          <a:stretch/>
        </p:blipFill>
        <p:spPr>
          <a:xfrm>
            <a:off x="861850" y="386298"/>
            <a:ext cx="1230674" cy="128584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33390" y="1572473"/>
            <a:ext cx="77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SC2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68" y="1013566"/>
            <a:ext cx="1150317" cy="1403892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0" t="23599" r="33426" b="-635"/>
          <a:stretch/>
        </p:blipFill>
        <p:spPr>
          <a:xfrm>
            <a:off x="6448242" y="1415309"/>
            <a:ext cx="1127128" cy="1229983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2" t="24117" r="12340" b="1570"/>
          <a:stretch/>
        </p:blipFill>
        <p:spPr>
          <a:xfrm>
            <a:off x="9648793" y="1537498"/>
            <a:ext cx="1237574" cy="1330093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0" t="23729" r="1723" b="3515"/>
          <a:stretch/>
        </p:blipFill>
        <p:spPr>
          <a:xfrm>
            <a:off x="10044919" y="4679728"/>
            <a:ext cx="941576" cy="111562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670568" y="2804612"/>
            <a:ext cx="102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SC6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0023116" y="2764878"/>
            <a:ext cx="77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SC8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0267580" y="5696684"/>
            <a:ext cx="54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SC9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4664160" y="947702"/>
            <a:ext cx="71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SC4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66123" y="248058"/>
            <a:ext cx="1131627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200" b="1" dirty="0" err="1">
                <a:latin typeface="+mn-lt"/>
                <a:ea typeface="Calibri" pitchFamily="34" charset="0"/>
                <a:cs typeface="Arial" panose="020B0604020202020204" pitchFamily="34" charset="0"/>
              </a:rPr>
              <a:t>Podintervencije</a:t>
            </a:r>
            <a:r>
              <a:rPr lang="sl-SI" sz="3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sl-SI" sz="3200" b="1" dirty="0" err="1">
                <a:latin typeface="+mn-lt"/>
                <a:ea typeface="Calibri" pitchFamily="34" charset="0"/>
                <a:cs typeface="Arial" panose="020B0604020202020204" pitchFamily="34" charset="0"/>
              </a:rPr>
              <a:t>KOPOP</a:t>
            </a:r>
            <a:endParaRPr lang="sl-SI" sz="3200" b="1" dirty="0">
              <a:latin typeface="+mn-lt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66123" y="907140"/>
            <a:ext cx="4081941" cy="59508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l-SI" sz="1700" b="1" u="sng" dirty="0" smtClean="0">
                <a:cs typeface="Arial" panose="020B0604020202020204" pitchFamily="34" charset="0"/>
              </a:rPr>
              <a:t>A</a:t>
            </a:r>
            <a:r>
              <a:rPr lang="sl-SI" sz="1700" b="1" u="sng" dirty="0">
                <a:cs typeface="Arial" panose="020B0604020202020204" pitchFamily="34" charset="0"/>
              </a:rPr>
              <a:t>. Upravljavska shema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</a:t>
            </a:r>
            <a:r>
              <a:rPr lang="sl-SI" sz="1700" dirty="0">
                <a:cs typeface="Arial" panose="020B0604020202020204" pitchFamily="34" charset="0"/>
              </a:rPr>
              <a:t> Posebni </a:t>
            </a:r>
            <a:r>
              <a:rPr lang="sl-SI" sz="1700" dirty="0" err="1">
                <a:cs typeface="Arial" panose="020B0604020202020204" pitchFamily="34" charset="0"/>
              </a:rPr>
              <a:t>traviščni</a:t>
            </a:r>
            <a:r>
              <a:rPr lang="sl-SI" sz="1700" dirty="0">
                <a:cs typeface="Arial" panose="020B0604020202020204" pitchFamily="34" charset="0"/>
              </a:rPr>
              <a:t> habitati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</a:t>
            </a:r>
            <a:r>
              <a:rPr lang="sl-SI" sz="1700" dirty="0">
                <a:cs typeface="Arial" panose="020B0604020202020204" pitchFamily="34" charset="0"/>
              </a:rPr>
              <a:t> </a:t>
            </a:r>
            <a:r>
              <a:rPr lang="sl-SI" sz="1700" dirty="0" err="1">
                <a:cs typeface="Arial" panose="020B0604020202020204" pitchFamily="34" charset="0"/>
              </a:rPr>
              <a:t>Traviščni</a:t>
            </a:r>
            <a:r>
              <a:rPr lang="sl-SI" sz="1700" dirty="0">
                <a:cs typeface="Arial" panose="020B0604020202020204" pitchFamily="34" charset="0"/>
              </a:rPr>
              <a:t> habitati metuljev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A.3</a:t>
            </a:r>
            <a:r>
              <a:rPr lang="sl-SI" sz="1700" dirty="0">
                <a:cs typeface="Arial" panose="020B0604020202020204" pitchFamily="34" charset="0"/>
              </a:rPr>
              <a:t> Suhi kraški travniki in pašniki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A.4</a:t>
            </a:r>
            <a:r>
              <a:rPr lang="sl-SI" sz="1700" dirty="0">
                <a:cs typeface="Arial" panose="020B0604020202020204" pitchFamily="34" charset="0"/>
              </a:rPr>
              <a:t> Visokodebelni travniški sadovnjaki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A.5</a:t>
            </a:r>
            <a:r>
              <a:rPr lang="sl-SI" sz="1700" dirty="0">
                <a:cs typeface="Arial" panose="020B0604020202020204" pitchFamily="34" charset="0"/>
              </a:rPr>
              <a:t> Strmi travniki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A.6</a:t>
            </a:r>
            <a:r>
              <a:rPr lang="sl-SI" sz="1700" dirty="0">
                <a:cs typeface="Arial" panose="020B0604020202020204" pitchFamily="34" charset="0"/>
              </a:rPr>
              <a:t> Ohranjanje mejic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A.7</a:t>
            </a:r>
            <a:r>
              <a:rPr lang="sl-SI" sz="1700" dirty="0">
                <a:cs typeface="Arial" panose="020B0604020202020204" pitchFamily="34" charset="0"/>
              </a:rPr>
              <a:t> Sobivanje z velikimi zvermi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A.8</a:t>
            </a:r>
            <a:r>
              <a:rPr lang="sl-SI" sz="1700" dirty="0">
                <a:cs typeface="Arial" panose="020B0604020202020204" pitchFamily="34" charset="0"/>
              </a:rPr>
              <a:t> Planinska paša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A.9</a:t>
            </a:r>
            <a:r>
              <a:rPr lang="sl-SI" sz="1700" dirty="0">
                <a:cs typeface="Arial" panose="020B0604020202020204" pitchFamily="34" charset="0"/>
              </a:rPr>
              <a:t> Lokalne pasme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A.10</a:t>
            </a:r>
            <a:r>
              <a:rPr lang="sl-SI" sz="1700" dirty="0">
                <a:cs typeface="Arial" panose="020B0604020202020204" pitchFamily="34" charset="0"/>
              </a:rPr>
              <a:t> Lokalne sorte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A.11</a:t>
            </a:r>
            <a:r>
              <a:rPr lang="sl-SI" sz="1700" dirty="0">
                <a:cs typeface="Arial" panose="020B0604020202020204" pitchFamily="34" charset="0"/>
              </a:rPr>
              <a:t> Vodni viri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A.12</a:t>
            </a:r>
            <a:r>
              <a:rPr lang="sl-SI" sz="1700" dirty="0">
                <a:cs typeface="Arial" panose="020B0604020202020204" pitchFamily="34" charset="0"/>
              </a:rPr>
              <a:t> Integrirana pridelava poljščin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A.13</a:t>
            </a:r>
            <a:r>
              <a:rPr lang="sl-SI" sz="1700" dirty="0">
                <a:cs typeface="Arial" panose="020B0604020202020204" pitchFamily="34" charset="0"/>
              </a:rPr>
              <a:t> Integrirana pridelava zelenjave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A.14</a:t>
            </a:r>
            <a:r>
              <a:rPr lang="sl-SI" sz="1700" dirty="0">
                <a:cs typeface="Arial" panose="020B0604020202020204" pitchFamily="34" charset="0"/>
              </a:rPr>
              <a:t> Integrirana pridelava hmelja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A.15</a:t>
            </a:r>
            <a:r>
              <a:rPr lang="sl-SI" sz="1700" dirty="0">
                <a:cs typeface="Arial" panose="020B0604020202020204" pitchFamily="34" charset="0"/>
              </a:rPr>
              <a:t> Integrirana pridelava sadja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A.16</a:t>
            </a:r>
            <a:r>
              <a:rPr lang="sl-SI" sz="1700" dirty="0">
                <a:cs typeface="Arial" panose="020B0604020202020204" pitchFamily="34" charset="0"/>
              </a:rPr>
              <a:t> Integrirana pridelava grozdja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A.17</a:t>
            </a:r>
            <a:r>
              <a:rPr lang="sl-SI" sz="1700" dirty="0">
                <a:cs typeface="Arial" panose="020B0604020202020204" pitchFamily="34" charset="0"/>
              </a:rPr>
              <a:t> Ohranjanje kolobarja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A.18</a:t>
            </a:r>
            <a:r>
              <a:rPr lang="sl-SI" sz="1700" dirty="0">
                <a:cs typeface="Arial" panose="020B0604020202020204" pitchFamily="34" charset="0"/>
              </a:rPr>
              <a:t> Setev rastlin za zeleno gnojenje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488024" y="4045762"/>
            <a:ext cx="5779691" cy="718145"/>
          </a:xfrm>
          <a:prstGeom prst="rect">
            <a:avLst/>
          </a:prstGeom>
          <a:solidFill>
            <a:srgbClr val="C8FFB7"/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l-SI" sz="1700" b="1" u="sng" dirty="0">
                <a:cs typeface="Arial" panose="020B0604020202020204" pitchFamily="34" charset="0"/>
              </a:rPr>
              <a:t>B. Upravljavsko-rezultatska shema</a:t>
            </a:r>
          </a:p>
          <a:p>
            <a:pPr fontAlgn="base"/>
            <a:r>
              <a:rPr lang="sl-SI" sz="1700" dirty="0" err="1">
                <a:cs typeface="Arial" panose="020B0604020202020204" pitchFamily="34" charset="0"/>
              </a:rPr>
              <a:t>B.1</a:t>
            </a:r>
            <a:r>
              <a:rPr lang="sl-SI" sz="1700" dirty="0">
                <a:cs typeface="Arial" panose="020B0604020202020204" pitchFamily="34" charset="0"/>
              </a:rPr>
              <a:t> Habitati ptic vlažnih ekstenzivnih travnikov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488024" y="5067517"/>
            <a:ext cx="5779691" cy="718145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l-SI" sz="1700" b="1" u="sng" dirty="0">
                <a:cs typeface="Arial" panose="020B0604020202020204" pitchFamily="34" charset="0"/>
              </a:rPr>
              <a:t>C. Rezultatska shema</a:t>
            </a:r>
          </a:p>
          <a:p>
            <a:pPr fontAlgn="base"/>
            <a:r>
              <a:rPr lang="sl-SI" sz="1700" dirty="0" err="1">
                <a:cs typeface="Arial" panose="020B0604020202020204" pitchFamily="34" charset="0"/>
              </a:rPr>
              <a:t>C.1</a:t>
            </a:r>
            <a:r>
              <a:rPr lang="sl-SI" sz="1700" dirty="0">
                <a:cs typeface="Arial" panose="020B0604020202020204" pitchFamily="34" charset="0"/>
              </a:rPr>
              <a:t> Ohranjanje suhih travišč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488019" y="907140"/>
            <a:ext cx="5779696" cy="27499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l-SI" sz="1700" b="1" u="sng" dirty="0">
                <a:cs typeface="Arial" panose="020B0604020202020204" pitchFamily="34" charset="0"/>
              </a:rPr>
              <a:t>A. Upravljavska shema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A.19</a:t>
            </a:r>
            <a:r>
              <a:rPr lang="sl-SI" sz="1700" dirty="0">
                <a:cs typeface="Arial" panose="020B0604020202020204" pitchFamily="34" charset="0"/>
              </a:rPr>
              <a:t> Zmanjšanje ostankov fitofarmacevtskih sredstev v pridelku sadja in grozdja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A.20</a:t>
            </a:r>
            <a:r>
              <a:rPr lang="sl-SI" sz="1700" dirty="0">
                <a:cs typeface="Arial" panose="020B0604020202020204" pitchFamily="34" charset="0"/>
              </a:rPr>
              <a:t> Opustitev uporabe insekticidov v vinogradih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A.21</a:t>
            </a:r>
            <a:r>
              <a:rPr lang="sl-SI" sz="1700" dirty="0">
                <a:cs typeface="Arial" panose="020B0604020202020204" pitchFamily="34" charset="0"/>
              </a:rPr>
              <a:t> Precizno gnojenje in škropljenje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A.22</a:t>
            </a:r>
            <a:r>
              <a:rPr lang="sl-SI" sz="1700" dirty="0">
                <a:cs typeface="Arial" panose="020B0604020202020204" pitchFamily="34" charset="0"/>
              </a:rPr>
              <a:t> Senena prireja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A.23</a:t>
            </a:r>
            <a:r>
              <a:rPr lang="sl-SI" sz="1700" dirty="0">
                <a:cs typeface="Arial" panose="020B0604020202020204" pitchFamily="34" charset="0"/>
              </a:rPr>
              <a:t> Izboljšanje kakovosti krme in načrtno krmljenje goved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A.24</a:t>
            </a:r>
            <a:r>
              <a:rPr lang="sl-SI" sz="1700" dirty="0">
                <a:cs typeface="Arial" panose="020B0604020202020204" pitchFamily="34" charset="0"/>
              </a:rPr>
              <a:t> Krmljenje z zmanjšano količino dušika pri prašičih pitancih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sl-SI" sz="1700" dirty="0" err="1">
                <a:cs typeface="Arial" panose="020B0604020202020204" pitchFamily="34" charset="0"/>
              </a:rPr>
              <a:t>A.25</a:t>
            </a:r>
            <a:r>
              <a:rPr lang="sl-SI" sz="1700" dirty="0">
                <a:cs typeface="Arial" panose="020B0604020202020204" pitchFamily="34" charset="0"/>
              </a:rPr>
              <a:t> Izboljšanje kakovosti krme in načrtno krmljenje ovc in koz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092891" y="6012022"/>
            <a:ext cx="4025240" cy="430887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bg1"/>
                </a:solidFill>
                <a:cs typeface="Arial" panose="020B0604020202020204" pitchFamily="34" charset="0"/>
              </a:rPr>
              <a:t>27 </a:t>
            </a:r>
            <a:r>
              <a:rPr lang="sl-SI" sz="2200" b="1" dirty="0" err="1">
                <a:solidFill>
                  <a:schemeClr val="bg1"/>
                </a:solidFill>
                <a:cs typeface="Arial" panose="020B0604020202020204" pitchFamily="34" charset="0"/>
              </a:rPr>
              <a:t>podintervencij</a:t>
            </a:r>
            <a:endParaRPr lang="sl-SI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Desna puščica 9"/>
          <p:cNvSpPr/>
          <p:nvPr/>
        </p:nvSpPr>
        <p:spPr>
          <a:xfrm>
            <a:off x="4488024" y="6040017"/>
            <a:ext cx="1436237" cy="410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4488019" y="5924938"/>
            <a:ext cx="216000" cy="22393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42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94765"/>
            <a:ext cx="10515600" cy="1325563"/>
          </a:xfrm>
        </p:spPr>
        <p:txBody>
          <a:bodyPr/>
          <a:lstStyle/>
          <a:p>
            <a:r>
              <a:rPr lang="sl-SI" b="1" dirty="0" smtClean="0"/>
              <a:t>AKIS </a:t>
            </a:r>
            <a:r>
              <a:rPr lang="sl-SI" sz="3600" b="1" dirty="0" smtClean="0"/>
              <a:t>-</a:t>
            </a:r>
            <a:r>
              <a:rPr lang="sl-SI" b="1" dirty="0" smtClean="0"/>
              <a:t> </a:t>
            </a:r>
            <a:r>
              <a:rPr lang="en-US" sz="3600" b="1" dirty="0" smtClean="0"/>
              <a:t>Agricultural </a:t>
            </a:r>
            <a:r>
              <a:rPr lang="en-US" sz="3600" b="1" dirty="0"/>
              <a:t>Knowledge and Innovation Systems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51284"/>
            <a:ext cx="10515600" cy="4351338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2400" dirty="0" smtClean="0"/>
              <a:t>Usposabljanje svetovalcev v okviru intervencije</a:t>
            </a:r>
            <a:r>
              <a:rPr lang="sl-SI" sz="2400" i="1" dirty="0" smtClean="0"/>
              <a:t> </a:t>
            </a:r>
            <a:r>
              <a:rPr lang="sl-SI" sz="2400" b="1" dirty="0" smtClean="0"/>
              <a:t>Izmenjava znanja in prenos informacij kmetom in lastnikom gozdov ter usposabljanje svetovalcev</a:t>
            </a:r>
          </a:p>
          <a:p>
            <a:r>
              <a:rPr lang="sl-SI" sz="2400" dirty="0" smtClean="0"/>
              <a:t>Namen intervencije: pridobivanje in prenos specifičnega znanja na najbolj ključnih področjih za razvoj in prilagajanje KMG</a:t>
            </a:r>
            <a:endParaRPr lang="sl-SI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03891"/>
              </p:ext>
            </p:extLst>
          </p:nvPr>
        </p:nvGraphicFramePr>
        <p:xfrm>
          <a:off x="969485" y="1420088"/>
          <a:ext cx="8086380" cy="3032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6380">
                  <a:extLst>
                    <a:ext uri="{9D8B030D-6E8A-4147-A177-3AD203B41FA5}">
                      <a16:colId xmlns:a16="http://schemas.microsoft.com/office/drawing/2014/main" val="1418229047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Naziv </a:t>
                      </a:r>
                      <a:r>
                        <a:rPr lang="sl-SI" sz="2000" dirty="0" smtClean="0">
                          <a:effectLst/>
                        </a:rPr>
                        <a:t>intervencij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38824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</a:rPr>
                        <a:t>Podpora za projekte EIP ter razvojna partnerstva raziskovalnih institucij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3628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</a:rPr>
                        <a:t>Izmenjava znanja in prenos informacij kmetovalcem in lastnikom gozdov ter usposabljanje svetovalcev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89570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</a:rPr>
                        <a:t>Medgeneracijski prenos znanja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9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6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3670999" y="2721935"/>
            <a:ext cx="3516922" cy="3089207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STEBER EKSRP </a:t>
            </a:r>
            <a:r>
              <a:rPr lang="sl-SI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leti</a:t>
            </a:r>
          </a:p>
          <a:p>
            <a:pPr algn="just"/>
            <a:r>
              <a:rPr lang="sl-SI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837.849.803 € (PRP 2014-2020)</a:t>
            </a:r>
          </a:p>
          <a:p>
            <a:pPr algn="just"/>
            <a:r>
              <a:rPr lang="sl-SI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244.715.217 € </a:t>
            </a:r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(VFO za 2021 in 2022)</a:t>
            </a:r>
          </a:p>
          <a:p>
            <a:pPr algn="just"/>
            <a:r>
              <a:rPr lang="sl-SI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73.294.157 €</a:t>
            </a:r>
            <a:r>
              <a:rPr lang="sl-SI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(EURI iz VFO)</a:t>
            </a:r>
          </a:p>
          <a:p>
            <a:pPr marL="0" indent="0" algn="ctr">
              <a:buNone/>
            </a:pPr>
            <a:r>
              <a:rPr lang="sl-SI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NACIONALNA SREDSTVA</a:t>
            </a:r>
          </a:p>
          <a:p>
            <a:pPr marL="0" indent="0">
              <a:buNone/>
            </a:pPr>
            <a:r>
              <a:rPr lang="sl-SI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l-SI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1.155.859.177 </a:t>
            </a:r>
            <a:r>
              <a:rPr lang="sl-SI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sl-SI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l-SI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 </a:t>
            </a:r>
            <a:r>
              <a:rPr lang="sl-SI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sl-SI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endParaRPr lang="sl-S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b="1" u="sng" dirty="0"/>
          </a:p>
          <a:p>
            <a:pPr marL="0" indent="0">
              <a:buNone/>
            </a:pPr>
            <a:r>
              <a:rPr lang="sl-SI" sz="1400" b="1" dirty="0"/>
              <a:t>          	</a:t>
            </a:r>
            <a:endParaRPr lang="sl-SI" sz="1400" b="1" u="sng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7541622" y="2721936"/>
            <a:ext cx="4650377" cy="4010974"/>
          </a:xfrm>
          <a:noFill/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300" b="1" dirty="0">
                <a:solidFill>
                  <a:srgbClr val="C00000"/>
                </a:solidFill>
              </a:rPr>
              <a:t>STRATEŠKI NAČRT 2023 – 2027</a:t>
            </a:r>
            <a:r>
              <a:rPr lang="sl-SI" sz="1800" dirty="0">
                <a:solidFill>
                  <a:srgbClr val="000000"/>
                </a:solidFill>
              </a:rPr>
              <a:t>	</a:t>
            </a:r>
          </a:p>
          <a:p>
            <a:r>
              <a:rPr lang="sl-SI" sz="2100" b="1" dirty="0">
                <a:solidFill>
                  <a:srgbClr val="000000"/>
                </a:solidFill>
              </a:rPr>
              <a:t>Za I. steber: 685.142.535</a:t>
            </a:r>
            <a:r>
              <a:rPr lang="sl-SI" sz="2100" b="1" dirty="0"/>
              <a:t> €</a:t>
            </a:r>
            <a:endParaRPr lang="sl-SI" sz="2100" b="1" dirty="0">
              <a:solidFill>
                <a:srgbClr val="000000"/>
              </a:solidFill>
            </a:endParaRPr>
          </a:p>
          <a:p>
            <a:pPr lvl="1"/>
            <a:r>
              <a:rPr lang="sl-SI" sz="2100" dirty="0">
                <a:solidFill>
                  <a:srgbClr val="000000"/>
                </a:solidFill>
              </a:rPr>
              <a:t>Neposredna plačila: </a:t>
            </a:r>
            <a:r>
              <a:rPr lang="sl-SI" sz="2100" dirty="0"/>
              <a:t>657.650.260 €</a:t>
            </a:r>
          </a:p>
          <a:p>
            <a:pPr lvl="1"/>
            <a:r>
              <a:rPr lang="sl-SI" sz="2100" dirty="0"/>
              <a:t>vino: 24.245.000 €</a:t>
            </a:r>
          </a:p>
          <a:p>
            <a:pPr lvl="1"/>
            <a:r>
              <a:rPr lang="sl-SI" sz="2100" dirty="0"/>
              <a:t>čebele: 3.247.275 €</a:t>
            </a:r>
            <a:endParaRPr lang="sl-SI" sz="2100" dirty="0">
              <a:solidFill>
                <a:srgbClr val="000000"/>
              </a:solidFill>
            </a:endParaRPr>
          </a:p>
          <a:p>
            <a:r>
              <a:rPr lang="sl-SI" sz="2100" b="1" dirty="0">
                <a:solidFill>
                  <a:srgbClr val="000000"/>
                </a:solidFill>
              </a:rPr>
              <a:t>Za II. steber: </a:t>
            </a:r>
            <a:r>
              <a:rPr lang="sl-SI" sz="2100" b="1" dirty="0" smtClean="0"/>
              <a:t>884.758.663 </a:t>
            </a:r>
            <a:r>
              <a:rPr lang="sl-SI" sz="2100" b="1" dirty="0"/>
              <a:t>€ </a:t>
            </a:r>
            <a:r>
              <a:rPr lang="sl-SI" sz="2100" b="1" dirty="0" smtClean="0"/>
              <a:t>(EU + SLO)</a:t>
            </a:r>
            <a:endParaRPr lang="sl-SI" sz="2100" b="1" dirty="0"/>
          </a:p>
          <a:p>
            <a:r>
              <a:rPr lang="sl-SI" sz="2100" b="1" dirty="0"/>
              <a:t>Za I. in II. steber:  </a:t>
            </a:r>
            <a:r>
              <a:rPr lang="sl-SI" sz="2100" b="1" dirty="0">
                <a:solidFill>
                  <a:srgbClr val="FF0000"/>
                </a:solidFill>
              </a:rPr>
              <a:t>= </a:t>
            </a:r>
            <a:r>
              <a:rPr lang="sl-SI" sz="2100" b="1" dirty="0" smtClean="0">
                <a:solidFill>
                  <a:srgbClr val="FF0000"/>
                </a:solidFill>
              </a:rPr>
              <a:t>1.569.901.198</a:t>
            </a:r>
            <a:r>
              <a:rPr lang="sl-SI" sz="2100" dirty="0" smtClean="0">
                <a:solidFill>
                  <a:srgbClr val="FF0000"/>
                </a:solidFill>
              </a:rPr>
              <a:t> </a:t>
            </a:r>
            <a:r>
              <a:rPr lang="sl-SI" sz="2100" dirty="0">
                <a:solidFill>
                  <a:srgbClr val="FF0000"/>
                </a:solidFill>
              </a:rPr>
              <a:t>€</a:t>
            </a:r>
            <a:endParaRPr lang="sl-SI" sz="2100" b="1" dirty="0"/>
          </a:p>
          <a:p>
            <a:pPr marL="171450" lvl="1">
              <a:spcBef>
                <a:spcPts val="0"/>
              </a:spcBef>
            </a:pPr>
            <a:endParaRPr lang="sl-SI" sz="2100" b="1" u="sng" dirty="0"/>
          </a:p>
          <a:p>
            <a:pPr marL="0" lvl="1" indent="0">
              <a:spcBef>
                <a:spcPts val="0"/>
              </a:spcBef>
              <a:buNone/>
            </a:pPr>
            <a:r>
              <a:rPr lang="sl-SI" sz="2100" b="1" u="sng" smtClean="0"/>
              <a:t>   137 </a:t>
            </a:r>
            <a:r>
              <a:rPr lang="sl-SI" sz="2100" b="1" u="sng" dirty="0"/>
              <a:t>mio € /leto</a:t>
            </a:r>
            <a:r>
              <a:rPr lang="sl-SI" sz="2100" b="1" dirty="0"/>
              <a:t>       </a:t>
            </a:r>
            <a:r>
              <a:rPr lang="sl-SI" sz="2100" b="1" u="sng" dirty="0"/>
              <a:t> </a:t>
            </a:r>
            <a:r>
              <a:rPr lang="sl-SI" sz="2100" b="1" u="sng" dirty="0" smtClean="0"/>
              <a:t>177 </a:t>
            </a:r>
            <a:r>
              <a:rPr lang="sl-SI" sz="2100" b="1" u="sng" dirty="0"/>
              <a:t>mio € /leto</a:t>
            </a:r>
            <a:endParaRPr lang="sl-SI" sz="2100" b="1" dirty="0"/>
          </a:p>
          <a:p>
            <a:pPr marL="0" indent="0">
              <a:buNone/>
            </a:pPr>
            <a:r>
              <a:rPr lang="sl-SI" sz="2100" b="1" dirty="0"/>
              <a:t>		</a:t>
            </a:r>
            <a:r>
              <a:rPr lang="sl-SI" sz="2100" b="1" u="sng" dirty="0" smtClean="0"/>
              <a:t>314 </a:t>
            </a:r>
            <a:r>
              <a:rPr lang="sl-SI" sz="2100" b="1" u="sng" dirty="0"/>
              <a:t>mio € /leto 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214905" y="311861"/>
            <a:ext cx="11834948" cy="1668547"/>
          </a:xfrm>
          <a:prstGeom prst="roundRect">
            <a:avLst/>
          </a:prstGeom>
          <a:gradFill>
            <a:gsLst>
              <a:gs pos="0">
                <a:srgbClr val="99CC00"/>
              </a:gs>
              <a:gs pos="9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VEČLETNI FINANČNI 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OKVIR 2021-2027: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Sredstva za Slovenijo 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1,8 mrd 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 STEBER: za neposredna plačila: </a:t>
            </a:r>
            <a:r>
              <a:rPr kumimoji="0" lang="sl-S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920,7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mio EUR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za vinogradništvo v okviru I. stebra: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33,9 mio EUR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za čebelarstvo v okviru I. stebra: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4,5 mio EUR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II. STEBER: za politiko razvoja podeželja iz VFO: </a:t>
            </a:r>
            <a:r>
              <a:rPr kumimoji="0" lang="sl-S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795,6 mio EUR</a:t>
            </a: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za politiko 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razvoja podeželja iz </a:t>
            </a: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EURI: </a:t>
            </a:r>
            <a:r>
              <a:rPr kumimoji="0" lang="sl-S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73,3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mio </a:t>
            </a:r>
            <a:r>
              <a:rPr kumimoji="0" lang="sl-S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27017" y="5906130"/>
            <a:ext cx="2398547" cy="499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197531" y="5879480"/>
            <a:ext cx="2638464" cy="499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 smtClean="0">
                <a:solidFill>
                  <a:schemeClr val="tx1"/>
                </a:solidFill>
              </a:rPr>
              <a:t>167,4 </a:t>
            </a:r>
            <a:r>
              <a:rPr lang="sl-SI" b="1" u="sng" dirty="0">
                <a:solidFill>
                  <a:schemeClr val="tx1"/>
                </a:solidFill>
              </a:rPr>
              <a:t>mio € /leto </a:t>
            </a:r>
          </a:p>
        </p:txBody>
      </p:sp>
      <p:sp>
        <p:nvSpPr>
          <p:cNvPr id="5" name="Puščica dol 4"/>
          <p:cNvSpPr/>
          <p:nvPr/>
        </p:nvSpPr>
        <p:spPr>
          <a:xfrm>
            <a:off x="2335039" y="2069212"/>
            <a:ext cx="2463384" cy="584385"/>
          </a:xfrm>
          <a:prstGeom prst="downArrow">
            <a:avLst/>
          </a:prstGeom>
          <a:gradFill>
            <a:gsLst>
              <a:gs pos="0">
                <a:srgbClr val="99CC00"/>
              </a:gs>
              <a:gs pos="9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2014-2022</a:t>
            </a:r>
          </a:p>
        </p:txBody>
      </p:sp>
      <p:sp>
        <p:nvSpPr>
          <p:cNvPr id="12" name="Puščica dol 11"/>
          <p:cNvSpPr/>
          <p:nvPr/>
        </p:nvSpPr>
        <p:spPr>
          <a:xfrm>
            <a:off x="8377381" y="2069212"/>
            <a:ext cx="2325189" cy="584385"/>
          </a:xfrm>
          <a:prstGeom prst="downArrow">
            <a:avLst/>
          </a:prstGeom>
          <a:gradFill>
            <a:gsLst>
              <a:gs pos="0">
                <a:srgbClr val="99CC00"/>
              </a:gs>
              <a:gs pos="9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2023-2027</a:t>
            </a:r>
          </a:p>
        </p:txBody>
      </p:sp>
      <p:sp>
        <p:nvSpPr>
          <p:cNvPr id="13" name="Označba mesta besedila 2"/>
          <p:cNvSpPr txBox="1">
            <a:spLocks/>
          </p:cNvSpPr>
          <p:nvPr/>
        </p:nvSpPr>
        <p:spPr bwMode="auto">
          <a:xfrm>
            <a:off x="39526" y="2721935"/>
            <a:ext cx="3570514" cy="309539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STEBER </a:t>
            </a:r>
            <a:r>
              <a:rPr lang="sl-SI" sz="1800" b="1" kern="0" dirty="0">
                <a:solidFill>
                  <a:srgbClr val="0070C0"/>
                </a:solidFill>
                <a:latin typeface="Arial"/>
              </a:rPr>
              <a:t>EKJS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+ 2 leti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814.684.000 €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neposredna plačila (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2015-2020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263.060.104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neposredna plačila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(VFO za 2021 in 2022)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30.270.000 €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vino (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2015-2020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9.698.000 € 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vino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(VFO za 2021 in 2022)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2.248.247 €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čebele (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2015-2020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1.298.910 €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čebele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(VFO za 2021 in 2022)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1.121.259.297 €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lang="sl-SI" sz="1600" b="1" u="sng" dirty="0" smtClean="0">
                <a:solidFill>
                  <a:srgbClr val="000000"/>
                </a:solidFill>
                <a:latin typeface="Arial"/>
              </a:rPr>
              <a:t>140</a:t>
            </a:r>
            <a:r>
              <a:rPr kumimoji="0" lang="sl-SI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l-SI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mio €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l-SI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/leto</a:t>
            </a:r>
          </a:p>
        </p:txBody>
      </p:sp>
      <p:cxnSp>
        <p:nvCxnSpPr>
          <p:cNvPr id="25" name="Raven povezovalnik 24"/>
          <p:cNvCxnSpPr/>
          <p:nvPr/>
        </p:nvCxnSpPr>
        <p:spPr>
          <a:xfrm>
            <a:off x="7404410" y="2653597"/>
            <a:ext cx="42187" cy="4204403"/>
          </a:xfrm>
          <a:prstGeom prst="line">
            <a:avLst/>
          </a:prstGeom>
          <a:ln w="635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234785" y="5436782"/>
            <a:ext cx="3341189" cy="70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3722913" y="4447808"/>
            <a:ext cx="3341189" cy="70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7735772" y="6105394"/>
            <a:ext cx="4365812" cy="506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otnik 18"/>
          <p:cNvSpPr/>
          <p:nvPr/>
        </p:nvSpPr>
        <p:spPr>
          <a:xfrm>
            <a:off x="0" y="2721935"/>
            <a:ext cx="7252447" cy="413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7541622" y="5687121"/>
            <a:ext cx="4508231" cy="111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4998721" y="2069212"/>
            <a:ext cx="3250976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NEXTGEN KOHEZIJA </a:t>
            </a:r>
            <a:r>
              <a:rPr lang="sl-SI" sz="1400" b="1" smtClean="0">
                <a:solidFill>
                  <a:srgbClr val="000000"/>
                </a:solidFill>
                <a:latin typeface="Arial"/>
              </a:rPr>
              <a:t>38,7</a:t>
            </a:r>
            <a:r>
              <a:rPr kumimoji="0" lang="sl-SI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mio 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</a:t>
            </a:r>
          </a:p>
        </p:txBody>
      </p:sp>
      <p:sp>
        <p:nvSpPr>
          <p:cNvPr id="18" name="Elipsa 17"/>
          <p:cNvSpPr/>
          <p:nvPr/>
        </p:nvSpPr>
        <p:spPr>
          <a:xfrm>
            <a:off x="2471725" y="6292913"/>
            <a:ext cx="2398547" cy="499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686593" y="636357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 smtClean="0">
                <a:solidFill>
                  <a:srgbClr val="000000"/>
                </a:solidFill>
                <a:latin typeface="Arial"/>
              </a:rPr>
              <a:t>307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,4 mio</a:t>
            </a:r>
            <a:r>
              <a:rPr kumimoji="0" lang="sl-SI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€ /leto 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3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IZVEDBENI DEL SN 2023-2027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5998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u="sng" dirty="0"/>
              <a:t>Glavne spremembe: </a:t>
            </a:r>
          </a:p>
          <a:p>
            <a:r>
              <a:rPr lang="sl-SI" b="1" dirty="0"/>
              <a:t>Definicija kmeta /Definicija kmetije</a:t>
            </a:r>
          </a:p>
          <a:p>
            <a:r>
              <a:rPr lang="sl-SI" b="1" dirty="0" smtClean="0"/>
              <a:t>Referenčna </a:t>
            </a:r>
            <a:r>
              <a:rPr lang="sl-SI" b="1" dirty="0"/>
              <a:t>parcela </a:t>
            </a:r>
            <a:r>
              <a:rPr lang="sl-SI" dirty="0"/>
              <a:t>in z njo povezane spremembe </a:t>
            </a:r>
            <a:r>
              <a:rPr lang="sl-SI" b="1" dirty="0"/>
              <a:t>GERK-</a:t>
            </a:r>
            <a:r>
              <a:rPr lang="sl-SI" dirty="0"/>
              <a:t> </a:t>
            </a:r>
            <a:r>
              <a:rPr lang="sl-SI" b="1" dirty="0"/>
              <a:t>popravki glede krajinskih </a:t>
            </a:r>
            <a:r>
              <a:rPr lang="sl-SI" b="1" dirty="0" smtClean="0"/>
              <a:t>značilnosti- popravki GERK in prijave na ZV –dvosmeren proces</a:t>
            </a:r>
            <a:endParaRPr lang="sl-SI" b="1" dirty="0"/>
          </a:p>
          <a:p>
            <a:r>
              <a:rPr lang="sl-SI" b="1" dirty="0" smtClean="0"/>
              <a:t>Prijava </a:t>
            </a:r>
            <a:r>
              <a:rPr lang="sl-SI" b="1" dirty="0"/>
              <a:t>zbirne vloge </a:t>
            </a:r>
            <a:r>
              <a:rPr lang="sl-SI" dirty="0"/>
              <a:t>(tako kot sedaj in dodatno sprememba pri popravku sprememb vloge (</a:t>
            </a:r>
            <a:r>
              <a:rPr lang="sl-SI" dirty="0" smtClean="0"/>
              <a:t>upravičenec, upravna enota in ali uradna dolžnost)</a:t>
            </a:r>
            <a:endParaRPr lang="sl-SI" dirty="0"/>
          </a:p>
          <a:p>
            <a:r>
              <a:rPr lang="sl-SI" b="1" dirty="0"/>
              <a:t>Monitoring površin </a:t>
            </a:r>
            <a:r>
              <a:rPr lang="sl-SI" dirty="0"/>
              <a:t>(AMS sistem) – vloga svetovalne službe, pomoč kmetu </a:t>
            </a:r>
          </a:p>
          <a:p>
            <a:r>
              <a:rPr lang="sl-SI" dirty="0" smtClean="0"/>
              <a:t>Poenostavitve </a:t>
            </a:r>
            <a:r>
              <a:rPr lang="sl-SI" dirty="0"/>
              <a:t>poslovnega načrta, </a:t>
            </a:r>
            <a:r>
              <a:rPr lang="sl-SI" b="1" dirty="0"/>
              <a:t>informatiziran poslovni načrt </a:t>
            </a:r>
            <a:r>
              <a:rPr lang="sl-SI" dirty="0"/>
              <a:t>(sestavni del informacijskega sistema) </a:t>
            </a:r>
            <a:endParaRPr lang="sl-SI" dirty="0" smtClean="0"/>
          </a:p>
          <a:p>
            <a:r>
              <a:rPr lang="sl-SI" b="1" dirty="0" smtClean="0"/>
              <a:t>Priprava </a:t>
            </a:r>
            <a:r>
              <a:rPr lang="sl-SI" b="1" dirty="0"/>
              <a:t>izvedbenega dela </a:t>
            </a:r>
            <a:r>
              <a:rPr lang="sl-SI" dirty="0"/>
              <a:t>SN 2023-2027 (uredbe, evidence…) – vključitev svetovalne službe</a:t>
            </a:r>
          </a:p>
          <a:p>
            <a:r>
              <a:rPr lang="sl-SI" b="1" dirty="0"/>
              <a:t>Delavnice za kmete </a:t>
            </a:r>
            <a:r>
              <a:rPr lang="sl-SI" dirty="0"/>
              <a:t>– seznanitev in uvajanje novosti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563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19" y="-80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OPREDELITEV POJMOV – SPREMEMBA ZKME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0843" y="1057620"/>
            <a:ext cx="11380424" cy="61363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KMETIJSKO </a:t>
            </a:r>
            <a:r>
              <a:rPr lang="sl-SI" sz="2400" b="1" dirty="0">
                <a:solidFill>
                  <a:srgbClr val="C00000"/>
                </a:solidFill>
              </a:rPr>
              <a:t>GOSPODARSTVO (KMG)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b="1" i="1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sl-SI" sz="2400" b="1" i="1" dirty="0">
                <a:solidFill>
                  <a:schemeClr val="accent1">
                    <a:lumMod val="75000"/>
                  </a:schemeClr>
                </a:solidFill>
              </a:rPr>
              <a:t>Kmetijsko gospodarstvo pomeni vse enote, ki se uporabljajo za kmetijsko ali kmetijsko in gozdarsko dejavnost ter z njimi povezane dopolnilne dejavnosti, in s katerimi upravlja kmet ter se nahajajo na ozemlju Republike Slovenije.“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 </a:t>
            </a:r>
            <a:r>
              <a:rPr lang="sl-SI" sz="2400" u="sng" dirty="0"/>
              <a:t>KMG obsega: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/>
              <a:t>kmetijska in gozdna zemljišča,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/>
              <a:t>stavbe ali dele stavb, skladišča, silose, rezervoarje za kmetijske pridelke ali predelane pridelke, stavbe za opravljanje storitev, objekte namenjeni za opravljanje dopolnilne dejavnosti,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/>
              <a:t>kmetijsko mehanizacijo in ostalo opremo,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/>
              <a:t>živali. </a:t>
            </a:r>
            <a:endParaRPr lang="sl-SI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Velikost </a:t>
            </a:r>
            <a:r>
              <a:rPr lang="sl-SI" sz="2400" dirty="0"/>
              <a:t>kmetijskih gospodarstev bo definirana s standardnim prihodkom.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• Definicija </a:t>
            </a:r>
            <a:r>
              <a:rPr lang="sl-SI" sz="2400" dirty="0"/>
              <a:t>KMG povzema EU definicijo.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• Sledimo očitkom revizije.</a:t>
            </a:r>
          </a:p>
          <a:p>
            <a:pPr marL="0" indent="0">
              <a:spcBef>
                <a:spcPts val="0"/>
              </a:spcBef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891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371" y="0"/>
            <a:ext cx="10957193" cy="1325563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OPREDELITEV POJMOV – SPREMEMBA ZKME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4" y="1211855"/>
            <a:ext cx="10741445" cy="52770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4400" b="1" dirty="0">
                <a:solidFill>
                  <a:srgbClr val="C00000"/>
                </a:solidFill>
              </a:rPr>
              <a:t>KMET</a:t>
            </a:r>
          </a:p>
          <a:p>
            <a:pPr marL="0" indent="0">
              <a:buNone/>
            </a:pPr>
            <a:r>
              <a:rPr lang="sl-SI" sz="4400" b="1" i="1" dirty="0">
                <a:solidFill>
                  <a:schemeClr val="accent1">
                    <a:lumMod val="75000"/>
                  </a:schemeClr>
                </a:solidFill>
              </a:rPr>
              <a:t>„Kmet upravlja kmetijsko gospodarstvo in je odgovoren za opravljanje kmetijske dejavnosti na kmetijskem gospodarstvu, ima pravico vlagati vloge iz naslova ukrepov kmetijske politike in je dolžan posredovati podatke v evidence z delovnega področja MKGP.“ </a:t>
            </a:r>
          </a:p>
          <a:p>
            <a:pPr marL="0" indent="0">
              <a:buNone/>
            </a:pPr>
            <a:endParaRPr lang="sl-SI" sz="4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4400" dirty="0"/>
              <a:t>Kmet: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sl-SI" sz="4400" dirty="0"/>
              <a:t>upravlja kmetijsko gospodarstvo na območju RS,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sl-SI" sz="4400" dirty="0"/>
              <a:t>opravlja vse kmetijske dejavnosti v svojem imenu in za svoj račun,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sl-SI" sz="4400" b="1" dirty="0"/>
              <a:t>je imetnik vseh živali na kmetiji. </a:t>
            </a:r>
          </a:p>
          <a:p>
            <a:pPr marL="0" indent="0">
              <a:spcBef>
                <a:spcPts val="0"/>
              </a:spcBef>
              <a:buNone/>
            </a:pPr>
            <a:endParaRPr lang="sl-SI" sz="4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4400" dirty="0"/>
              <a:t>• Kmet je lahko: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l-SI" sz="4400" dirty="0"/>
              <a:t>- fizična oseba,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l-SI" sz="4400" dirty="0"/>
              <a:t>- pravna oseba,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l-SI" sz="4400" dirty="0"/>
              <a:t>- skupnost fizičnih ali pravnih oseb (agrarne in pašne skupnosti). </a:t>
            </a:r>
          </a:p>
          <a:p>
            <a:pPr marL="0" indent="0">
              <a:spcBef>
                <a:spcPts val="0"/>
              </a:spcBef>
              <a:buNone/>
            </a:pPr>
            <a:endParaRPr lang="sl-SI" sz="4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4400" dirty="0"/>
              <a:t>• Ima samo eno KMG.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sl-SI" sz="4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4400" dirty="0"/>
              <a:t>• V primeru kmetije se kmet imenuje</a:t>
            </a:r>
            <a:r>
              <a:rPr lang="sl-SI" sz="4400" b="1" dirty="0"/>
              <a:t> nosilec kmetije. </a:t>
            </a:r>
            <a:endParaRPr lang="sl-SI" sz="4400" dirty="0"/>
          </a:p>
          <a:p>
            <a:pPr marL="0" indent="0">
              <a:spcBef>
                <a:spcPts val="0"/>
              </a:spcBef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44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6945" y="0"/>
            <a:ext cx="10670754" cy="1325563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OPREDELITEV POJMOV – SPREMEMBA ZKME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2198" y="1251984"/>
            <a:ext cx="10774495" cy="56060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600" dirty="0"/>
              <a:t>• </a:t>
            </a:r>
            <a:r>
              <a:rPr lang="sl-SI" sz="9600" u="sng" dirty="0"/>
              <a:t>Kmetija</a:t>
            </a:r>
            <a:r>
              <a:rPr lang="sl-SI" sz="9600" dirty="0"/>
              <a:t> je kmetijsko gospodarstvo, s katerim upravlja nosilec kmetije. </a:t>
            </a:r>
          </a:p>
          <a:p>
            <a:pPr marL="0" indent="0">
              <a:buNone/>
            </a:pPr>
            <a:r>
              <a:rPr lang="sl-SI" sz="9600" dirty="0"/>
              <a:t>• </a:t>
            </a:r>
            <a:r>
              <a:rPr lang="sl-SI" sz="9600" u="sng" dirty="0"/>
              <a:t>Nosilec kmetije</a:t>
            </a:r>
            <a:r>
              <a:rPr lang="sl-SI" sz="9600" dirty="0"/>
              <a:t> je fizična oseba, ki ni </a:t>
            </a:r>
            <a:r>
              <a:rPr lang="sl-SI" sz="9600" dirty="0" err="1"/>
              <a:t>s.p</a:t>
            </a:r>
            <a:r>
              <a:rPr lang="sl-SI" sz="9600" dirty="0"/>
              <a:t>. </a:t>
            </a:r>
            <a:endParaRPr lang="sl-SI" sz="9600" dirty="0" smtClean="0"/>
          </a:p>
          <a:p>
            <a:pPr marL="0" indent="0">
              <a:buNone/>
            </a:pPr>
            <a:endParaRPr lang="sl-SI" sz="9600" dirty="0"/>
          </a:p>
          <a:p>
            <a:pPr marL="0" indent="0">
              <a:buNone/>
            </a:pPr>
            <a:r>
              <a:rPr lang="sl-SI" sz="9600" b="1" i="1" dirty="0" smtClean="0">
                <a:solidFill>
                  <a:schemeClr val="accent1">
                    <a:lumMod val="75000"/>
                  </a:schemeClr>
                </a:solidFill>
              </a:rPr>
              <a:t>„Nosilec </a:t>
            </a:r>
            <a:r>
              <a:rPr lang="sl-SI" sz="9600" b="1" i="1" dirty="0">
                <a:solidFill>
                  <a:schemeClr val="accent1">
                    <a:lumMod val="75000"/>
                  </a:schemeClr>
                </a:solidFill>
              </a:rPr>
              <a:t>kmetije opravlja kmetijsko dejavnosti na kmetiji v svojem imenu in za svoj račun</a:t>
            </a:r>
            <a:r>
              <a:rPr lang="sl-SI" sz="9600" b="1" i="1" dirty="0" smtClean="0">
                <a:solidFill>
                  <a:schemeClr val="accent1">
                    <a:lumMod val="75000"/>
                  </a:schemeClr>
                </a:solidFill>
              </a:rPr>
              <a:t>.“</a:t>
            </a:r>
            <a:r>
              <a:rPr lang="sl-SI" sz="96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sl-SI" sz="9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9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l-SI" sz="9600" dirty="0" smtClean="0"/>
              <a:t>Na </a:t>
            </a:r>
            <a:r>
              <a:rPr lang="sl-SI" sz="9600" dirty="0"/>
              <a:t>istem naslovu stalnega prebivališča je lahko samo en nosilec kmetije.</a:t>
            </a:r>
          </a:p>
          <a:p>
            <a:r>
              <a:rPr lang="sl-SI" sz="9600" dirty="0"/>
              <a:t> Nosilec kmetije lahko določi </a:t>
            </a:r>
            <a:r>
              <a:rPr lang="sl-SI" sz="9600" u="sng" dirty="0"/>
              <a:t>začasnega skrbnika kmetije </a:t>
            </a:r>
            <a:r>
              <a:rPr lang="sl-SI" sz="9600" dirty="0"/>
              <a:t>za primer svoje </a:t>
            </a:r>
            <a:r>
              <a:rPr lang="sl-SI" sz="9600" dirty="0" smtClean="0"/>
              <a:t>smrti.</a:t>
            </a:r>
          </a:p>
          <a:p>
            <a:endParaRPr lang="sl-SI" sz="9600" dirty="0" smtClean="0"/>
          </a:p>
          <a:p>
            <a:pPr marL="0" indent="0">
              <a:buNone/>
            </a:pPr>
            <a:r>
              <a:rPr lang="sl-SI" sz="9600" b="1" dirty="0" smtClean="0">
                <a:solidFill>
                  <a:srgbClr val="C00000"/>
                </a:solidFill>
              </a:rPr>
              <a:t>DRUŽINSKI ČLAN: </a:t>
            </a:r>
            <a:r>
              <a:rPr lang="sl-SI" sz="9600" dirty="0"/>
              <a:t>se vpiše v RKG na podlagi pisnega soglasja nosilca in družinskega člana, da: </a:t>
            </a:r>
          </a:p>
          <a:p>
            <a:pPr lvl="1">
              <a:buFontTx/>
              <a:buChar char="-"/>
            </a:pPr>
            <a:r>
              <a:rPr lang="sl-SI" sz="9600" dirty="0"/>
              <a:t> družinski član dela na kmetiji,</a:t>
            </a:r>
          </a:p>
          <a:p>
            <a:pPr lvl="1">
              <a:buFontTx/>
              <a:buChar char="-"/>
            </a:pPr>
            <a:r>
              <a:rPr lang="sl-SI" sz="9600" dirty="0"/>
              <a:t> </a:t>
            </a:r>
            <a:r>
              <a:rPr lang="sl-SI" sz="9600" u="sng" dirty="0"/>
              <a:t>daje nosilcu kmetije pravico do uporabe </a:t>
            </a:r>
            <a:r>
              <a:rPr lang="sl-SI" sz="9600" dirty="0"/>
              <a:t>nepremičnin in premičnin v njegovi lasti, ki so namenjene kmetijski dejavnosti na kmetiji.</a:t>
            </a:r>
          </a:p>
          <a:p>
            <a:pPr marL="0" indent="0">
              <a:buNone/>
            </a:pPr>
            <a:r>
              <a:rPr lang="sl-SI" sz="9600" dirty="0"/>
              <a:t>• </a:t>
            </a:r>
            <a:r>
              <a:rPr lang="sl-SI" sz="9600" dirty="0" smtClean="0"/>
              <a:t>Starost min </a:t>
            </a:r>
            <a:r>
              <a:rPr lang="sl-SI" sz="9600" dirty="0"/>
              <a:t>15 let </a:t>
            </a:r>
          </a:p>
          <a:p>
            <a:pPr marL="0" indent="0">
              <a:buNone/>
            </a:pPr>
            <a:r>
              <a:rPr lang="sl-SI" sz="9600" dirty="0"/>
              <a:t>• Je v ustreznem sorodstvenem razmerju z nosilcem kmetije </a:t>
            </a:r>
            <a:r>
              <a:rPr lang="sl-SI" sz="9600" dirty="0" smtClean="0"/>
              <a:t>( ostaja enako</a:t>
            </a:r>
            <a:r>
              <a:rPr lang="sl-SI" sz="9600" dirty="0"/>
              <a:t>?)</a:t>
            </a:r>
          </a:p>
          <a:p>
            <a:endParaRPr lang="sl-SI" sz="9600" dirty="0" smtClean="0"/>
          </a:p>
          <a:p>
            <a:pPr marL="0" indent="0">
              <a:buNone/>
            </a:pPr>
            <a:r>
              <a:rPr lang="sl-SI" sz="7200" dirty="0"/>
              <a:t>	</a:t>
            </a:r>
            <a:endParaRPr lang="sl-SI" sz="22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913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BISTVENE NOVOSTI – ZBIRNA VLOGA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Rok za oddajo </a:t>
            </a:r>
            <a:r>
              <a:rPr lang="sl-SI" dirty="0"/>
              <a:t>zbirne vloge in </a:t>
            </a:r>
            <a:r>
              <a:rPr lang="sl-SI" b="1" dirty="0"/>
              <a:t>rok za oddajo dopolnitev </a:t>
            </a:r>
            <a:r>
              <a:rPr lang="sl-SI" dirty="0"/>
              <a:t>(povečanje zahtevka) določi DČ.</a:t>
            </a:r>
          </a:p>
          <a:p>
            <a:r>
              <a:rPr lang="sl-SI" b="1" dirty="0"/>
              <a:t>Fizični dokumenti </a:t>
            </a:r>
            <a:r>
              <a:rPr lang="sl-SI" dirty="0"/>
              <a:t>se </a:t>
            </a:r>
            <a:r>
              <a:rPr lang="sl-SI" b="1" dirty="0"/>
              <a:t>sprejemajo le še izjemoma</a:t>
            </a:r>
            <a:r>
              <a:rPr lang="sl-SI" dirty="0"/>
              <a:t>.</a:t>
            </a:r>
          </a:p>
          <a:p>
            <a:r>
              <a:rPr lang="sl-SI" b="1" dirty="0"/>
              <a:t>Razširjen </a:t>
            </a:r>
            <a:r>
              <a:rPr lang="sl-SI" b="1" dirty="0" err="1"/>
              <a:t>geoprostorski</a:t>
            </a:r>
            <a:r>
              <a:rPr lang="sl-SI" b="1" dirty="0"/>
              <a:t> obrazec </a:t>
            </a:r>
            <a:r>
              <a:rPr lang="sl-SI" dirty="0"/>
              <a:t>(nove rabe in elementi, ki se nanašajo na pogojenost, bolj natančen popis posevkov in drugih atributov, kot so na primer FFS).</a:t>
            </a:r>
          </a:p>
          <a:p>
            <a:r>
              <a:rPr lang="sl-SI" b="1" dirty="0"/>
              <a:t>Možnost popravljanja GERK-ov </a:t>
            </a:r>
            <a:r>
              <a:rPr lang="sl-SI" dirty="0"/>
              <a:t>(na primer raba) na zbirni vlogi.</a:t>
            </a:r>
          </a:p>
          <a:p>
            <a:r>
              <a:rPr lang="sl-SI" b="1" dirty="0"/>
              <a:t>Manj kontrol na kraju </a:t>
            </a:r>
            <a:r>
              <a:rPr lang="sl-SI" dirty="0"/>
              <a:t>samem zaradi AMS.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500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9216" y="651564"/>
            <a:ext cx="10806629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BISTVENE NOVOSTI – AMS (AREA MONITORING SYSTEM – SISTEM ZA SPREMLJANJE POVRŠIN)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9047" y="2203372"/>
            <a:ext cx="10916797" cy="4549967"/>
          </a:xfrm>
        </p:spPr>
        <p:txBody>
          <a:bodyPr>
            <a:normAutofit fontScale="85000" lnSpcReduction="20000"/>
          </a:bodyPr>
          <a:lstStyle/>
          <a:p>
            <a:r>
              <a:rPr lang="sl-SI" sz="3000" b="1" dirty="0"/>
              <a:t>Obvezen element IAKS-a</a:t>
            </a:r>
            <a:r>
              <a:rPr lang="sl-SI" sz="3000" dirty="0"/>
              <a:t>, ki se z letom 2023 uporablja </a:t>
            </a:r>
            <a:r>
              <a:rPr lang="sl-SI" sz="3000" u="sng" dirty="0"/>
              <a:t>vsaj</a:t>
            </a:r>
            <a:r>
              <a:rPr lang="sl-SI" sz="3000" dirty="0"/>
              <a:t> za osnovno dohodkovno podporo za trajnost in OMD, od 2024 naprej pa za </a:t>
            </a:r>
            <a:r>
              <a:rPr lang="sl-SI" sz="3000" u="sng" dirty="0"/>
              <a:t>vse</a:t>
            </a:r>
            <a:r>
              <a:rPr lang="sl-SI" sz="3000" dirty="0"/>
              <a:t> površinske intervencije.</a:t>
            </a:r>
          </a:p>
          <a:p>
            <a:r>
              <a:rPr lang="sl-SI" sz="3000" b="1" dirty="0"/>
              <a:t>Del AMS je spletno orodje za komuni</a:t>
            </a:r>
            <a:r>
              <a:rPr lang="sl-SI" sz="3000" dirty="0"/>
              <a:t>kacijo z upravičenci (SOPOTNIK).</a:t>
            </a:r>
          </a:p>
          <a:p>
            <a:r>
              <a:rPr lang="sl-SI" sz="3000" dirty="0"/>
              <a:t>Preverjajo se vsi pogoji upravičenosti, ki se jih da spremljati s sateliti </a:t>
            </a:r>
            <a:r>
              <a:rPr lang="sl-SI" sz="3000" dirty="0" err="1"/>
              <a:t>Sentinel</a:t>
            </a:r>
            <a:r>
              <a:rPr lang="sl-SI" sz="3000" dirty="0"/>
              <a:t> ali drugimi najmanj enakovrednimi satelitskimi posnetki.</a:t>
            </a:r>
          </a:p>
          <a:p>
            <a:r>
              <a:rPr lang="sl-SI" sz="3000" b="1" dirty="0"/>
              <a:t>Sistem zelenih, rumenih in rdečih bunkic</a:t>
            </a:r>
            <a:r>
              <a:rPr lang="sl-SI" sz="3000" dirty="0"/>
              <a:t>, pri čemer se rdeče nanašajo na ugotovljena neskladja. </a:t>
            </a:r>
            <a:r>
              <a:rPr lang="sl-SI" sz="3000" b="1" dirty="0"/>
              <a:t>Kršitve na parcelah </a:t>
            </a:r>
            <a:r>
              <a:rPr lang="sl-SI" sz="3000" dirty="0"/>
              <a:t>(rdeče bunkice) lahko upravičenec odpravi do roka za oddajo dopolnitev, ki ga postavi DČ. V nasprotnem primeru te predstavljajo sankcijo.</a:t>
            </a:r>
          </a:p>
          <a:p>
            <a:r>
              <a:rPr lang="sl-SI" sz="3000" dirty="0"/>
              <a:t>Zelo pomembna je </a:t>
            </a:r>
            <a:r>
              <a:rPr lang="sl-SI" sz="3000" b="1" dirty="0"/>
              <a:t>pravilna prijava GERK-ov v RKG in posevkov na zbirni vlogi</a:t>
            </a:r>
            <a:r>
              <a:rPr lang="sl-SI" sz="3000" dirty="0"/>
              <a:t> =&gt; </a:t>
            </a:r>
            <a:r>
              <a:rPr lang="sl-SI" sz="3000" dirty="0"/>
              <a:t>neustrezna prijava pomeni rdečo bunkico in posledično več ukrepanja s strani kmeta oziroma svetovalca.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046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0065" y="629530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STANJE PRIPRAVE SN 2023-2027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0065" y="2134096"/>
            <a:ext cx="10515600" cy="3837045"/>
          </a:xfrm>
        </p:spPr>
        <p:txBody>
          <a:bodyPr/>
          <a:lstStyle/>
          <a:p>
            <a:r>
              <a:rPr lang="sl-SI" dirty="0" smtClean="0"/>
              <a:t>Pripravljen </a:t>
            </a:r>
            <a:r>
              <a:rPr lang="sl-SI" b="1" dirty="0" smtClean="0"/>
              <a:t>novi osnutek dokumenta</a:t>
            </a:r>
            <a:r>
              <a:rPr lang="sl-SI" dirty="0" smtClean="0"/>
              <a:t>; povzetek; strateški poudarki</a:t>
            </a:r>
          </a:p>
          <a:p>
            <a:r>
              <a:rPr lang="sl-SI" dirty="0" smtClean="0"/>
              <a:t>V teku </a:t>
            </a:r>
            <a:r>
              <a:rPr lang="sl-SI" b="1" dirty="0" smtClean="0"/>
              <a:t>javna </a:t>
            </a:r>
            <a:r>
              <a:rPr lang="sl-SI" b="1" dirty="0"/>
              <a:t>razprava</a:t>
            </a:r>
            <a:r>
              <a:rPr lang="sl-SI" dirty="0"/>
              <a:t>: </a:t>
            </a:r>
            <a:r>
              <a:rPr lang="sl-SI" u="sng" dirty="0"/>
              <a:t>4. 11. 2021 – 25. 11. 2021 </a:t>
            </a:r>
            <a:endParaRPr lang="sl-SI" u="sng" dirty="0" smtClean="0"/>
          </a:p>
          <a:p>
            <a:r>
              <a:rPr lang="sl-SI" dirty="0" smtClean="0"/>
              <a:t>Osnutek poslan v </a:t>
            </a:r>
            <a:r>
              <a:rPr lang="sl-SI" b="1" dirty="0" smtClean="0"/>
              <a:t>neformalno presojo na EK</a:t>
            </a:r>
          </a:p>
          <a:p>
            <a:r>
              <a:rPr lang="sl-SI" dirty="0"/>
              <a:t>Dopolnjevanje </a:t>
            </a:r>
            <a:r>
              <a:rPr lang="sl-SI" dirty="0" err="1"/>
              <a:t>okoljskega</a:t>
            </a:r>
            <a:r>
              <a:rPr lang="sl-SI" dirty="0"/>
              <a:t> poročila </a:t>
            </a:r>
            <a:r>
              <a:rPr lang="sl-SI" b="1" dirty="0"/>
              <a:t>v okviru postopka Celovite presoje vplivov na okolje </a:t>
            </a:r>
            <a:r>
              <a:rPr lang="sl-SI" dirty="0"/>
              <a:t>(CPVO)</a:t>
            </a:r>
          </a:p>
          <a:p>
            <a:r>
              <a:rPr lang="sl-SI" smtClean="0"/>
              <a:t>V </a:t>
            </a:r>
            <a:r>
              <a:rPr lang="sl-SI" dirty="0" smtClean="0"/>
              <a:t>pripravi </a:t>
            </a:r>
            <a:r>
              <a:rPr lang="sl-SI" b="1" dirty="0" smtClean="0"/>
              <a:t>kalkulacije</a:t>
            </a:r>
          </a:p>
          <a:p>
            <a:r>
              <a:rPr lang="sl-SI" dirty="0"/>
              <a:t>Izvedeni številni </a:t>
            </a:r>
            <a:r>
              <a:rPr lang="sl-SI" b="1" dirty="0"/>
              <a:t>sestanki z deležniki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>
              <a:solidFill>
                <a:schemeClr val="accent5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726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69661" y="1145754"/>
            <a:ext cx="1171217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/>
              <a:t>Javna razprava: </a:t>
            </a:r>
            <a:r>
              <a:rPr lang="sl-SI" sz="2600" b="1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sl-SI" sz="2600" b="1" dirty="0" smtClean="0">
                <a:solidFill>
                  <a:schemeClr val="accent5">
                    <a:lumMod val="75000"/>
                  </a:schemeClr>
                </a:solidFill>
              </a:rPr>
              <a:t>11. 2021 – 25. 11.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 smtClean="0"/>
              <a:t>November/december 2021: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600" dirty="0" smtClean="0"/>
              <a:t>neformalno usklajevanje z Evropsko komisijo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600" dirty="0"/>
              <a:t>Skladno s prejetimi pripombami </a:t>
            </a:r>
            <a:r>
              <a:rPr lang="sl-SI" sz="2600" dirty="0" smtClean="0"/>
              <a:t>deležnikov in EK dopolnjevanje </a:t>
            </a:r>
            <a:r>
              <a:rPr lang="sl-SI" sz="2600" dirty="0"/>
              <a:t>in </a:t>
            </a:r>
            <a:r>
              <a:rPr lang="sl-SI" sz="2600" dirty="0" smtClean="0"/>
              <a:t>usklajevanje </a:t>
            </a:r>
            <a:r>
              <a:rPr lang="sl-SI" sz="2600" dirty="0"/>
              <a:t>SN 2023-2027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 smtClean="0"/>
              <a:t>Od novembra 2021 dalje</a:t>
            </a:r>
            <a:r>
              <a:rPr lang="sl-SI" sz="2600" dirty="0" smtClean="0"/>
              <a:t>: intenziviranje postopka CPVO</a:t>
            </a:r>
            <a:endParaRPr lang="sl-SI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 smtClean="0"/>
              <a:t>December 2021</a:t>
            </a:r>
            <a:r>
              <a:rPr lang="sl-SI" sz="2600" dirty="0" smtClean="0"/>
              <a:t>: obravnava SN 2023–2027 na Vladi 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 smtClean="0"/>
              <a:t>Do 1. 1. 2022</a:t>
            </a:r>
            <a:r>
              <a:rPr lang="sl-SI" sz="2600" dirty="0" smtClean="0"/>
              <a:t>: posredovanje uradnega predloga SN 2023–2027 na Evropsko komisijo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/>
              <a:t>Od januarja 2022 </a:t>
            </a:r>
            <a:r>
              <a:rPr lang="sl-SI" sz="2600" dirty="0" smtClean="0"/>
              <a:t>formalno usklajevanje z 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 smtClean="0"/>
              <a:t>Priprava in usklajevanje izvedbenega dela SN 2023-2027: Aktivacija delovnih skupin za izvedbo SN, Priprava izvedbenih uredb, Vzpostavitev in nadgradnja e-sistemov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 smtClean="0"/>
              <a:t>Vzpostavitev upravljavske strukture 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1" dirty="0" smtClean="0"/>
              <a:t>1. 1. 2023: začetek izvajanja </a:t>
            </a:r>
            <a:r>
              <a:rPr lang="sl-SI" sz="2600" b="1" dirty="0" err="1" smtClean="0"/>
              <a:t>SN</a:t>
            </a:r>
            <a:r>
              <a:rPr lang="sl-SI" sz="2600" b="1" dirty="0" smtClean="0"/>
              <a:t> 2023–2027</a:t>
            </a:r>
          </a:p>
          <a:p>
            <a:endParaRPr lang="sl-SI" dirty="0"/>
          </a:p>
        </p:txBody>
      </p:sp>
      <p:sp>
        <p:nvSpPr>
          <p:cNvPr id="7" name="Zaobljeni pravokotnik 4"/>
          <p:cNvSpPr txBox="1"/>
          <p:nvPr/>
        </p:nvSpPr>
        <p:spPr>
          <a:xfrm>
            <a:off x="-2093204" y="149130"/>
            <a:ext cx="9661792" cy="9966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NADALJNJI </a:t>
            </a: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KORAKI</a:t>
            </a:r>
          </a:p>
        </p:txBody>
      </p:sp>
    </p:spTree>
    <p:extLst>
      <p:ext uri="{BB962C8B-B14F-4D97-AF65-F5344CB8AC3E}">
        <p14:creationId xmlns:p14="http://schemas.microsoft.com/office/powerpoint/2010/main" val="11046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199697"/>
            <a:ext cx="11550869" cy="588579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731171" y="315309"/>
            <a:ext cx="715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smtClean="0"/>
              <a:t>HVALA ZA POZORNOST!</a:t>
            </a:r>
            <a:endParaRPr lang="sl-SI" sz="4000" b="1" dirty="0"/>
          </a:p>
        </p:txBody>
      </p:sp>
      <p:sp>
        <p:nvSpPr>
          <p:cNvPr id="7" name="Pravokotnik 6"/>
          <p:cNvSpPr/>
          <p:nvPr/>
        </p:nvSpPr>
        <p:spPr>
          <a:xfrm>
            <a:off x="1" y="6085491"/>
            <a:ext cx="1164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2800" dirty="0"/>
              <a:t>elektronski </a:t>
            </a:r>
            <a:r>
              <a:rPr lang="sl-SI" sz="2800" dirty="0" smtClean="0"/>
              <a:t>naslov: </a:t>
            </a:r>
            <a:r>
              <a:rPr lang="sl-SI" sz="2800" dirty="0">
                <a:solidFill>
                  <a:srgbClr val="0070C0"/>
                </a:solidFill>
              </a:rPr>
              <a:t>sn.mkgp@gov.si</a:t>
            </a:r>
            <a:r>
              <a:rPr lang="sl-SI" sz="2800" dirty="0"/>
              <a:t> </a:t>
            </a:r>
            <a:r>
              <a:rPr lang="sl-SI" sz="2800" dirty="0" smtClean="0"/>
              <a:t>		</a:t>
            </a:r>
            <a:r>
              <a:rPr lang="sl-SI" sz="3600" b="1" dirty="0" smtClean="0">
                <a:solidFill>
                  <a:srgbClr val="C00000"/>
                </a:solidFill>
              </a:rPr>
              <a:t>NOVA</a:t>
            </a:r>
            <a:r>
              <a:rPr lang="sl-SI" sz="2800" dirty="0" smtClean="0"/>
              <a:t> spletna stran: </a:t>
            </a:r>
            <a:r>
              <a:rPr lang="sl-SI" sz="2800" dirty="0" smtClean="0">
                <a:solidFill>
                  <a:srgbClr val="0070C0"/>
                </a:solidFill>
              </a:rPr>
              <a:t>skp.si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593" y="0"/>
            <a:ext cx="10515600" cy="1071801"/>
          </a:xfrm>
        </p:spPr>
        <p:txBody>
          <a:bodyPr/>
          <a:lstStyle/>
          <a:p>
            <a:r>
              <a:rPr lang="sl-SI" b="1" dirty="0" smtClean="0"/>
              <a:t>STRATEŠKI NAČRT 2023-2027</a:t>
            </a:r>
            <a:endParaRPr lang="sl-SI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4593" y="1071801"/>
            <a:ext cx="11781590" cy="59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solidFill>
                  <a:srgbClr val="0070C0"/>
                </a:solidFill>
              </a:rPr>
              <a:t>Jasna intervencijska logika: </a:t>
            </a:r>
            <a:r>
              <a:rPr lang="sl-SI" sz="2400" b="1" dirty="0" smtClean="0"/>
              <a:t>analiza stanja in trendi</a:t>
            </a:r>
            <a:r>
              <a:rPr lang="sl-SI" sz="2400" b="1" dirty="0" smtClean="0">
                <a:solidFill>
                  <a:srgbClr val="0070C0"/>
                </a:solidFill>
              </a:rPr>
              <a:t>	     </a:t>
            </a:r>
            <a:r>
              <a:rPr lang="sl-SI" sz="2400" b="1" dirty="0" smtClean="0"/>
              <a:t>SWOT analiza</a:t>
            </a:r>
          </a:p>
          <a:p>
            <a:pPr algn="just">
              <a:lnSpc>
                <a:spcPts val="3700"/>
              </a:lnSpc>
            </a:pPr>
            <a:r>
              <a:rPr lang="sl-SI" sz="2400" b="1" dirty="0"/>
              <a:t>p</a:t>
            </a:r>
            <a:r>
              <a:rPr lang="sl-SI" sz="2400" b="1" dirty="0" smtClean="0"/>
              <a:t>otrebe	 intervencije in finančna sredstva	      cilji</a:t>
            </a:r>
          </a:p>
          <a:p>
            <a:pPr algn="just">
              <a:lnSpc>
                <a:spcPts val="3700"/>
              </a:lnSpc>
            </a:pPr>
            <a:endParaRPr lang="sl-SI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u="sng" dirty="0">
                <a:solidFill>
                  <a:schemeClr val="accent1">
                    <a:lumMod val="75000"/>
                  </a:schemeClr>
                </a:solidFill>
              </a:rPr>
              <a:t>Ciljna usmerjenost intervencij</a:t>
            </a:r>
            <a:r>
              <a:rPr lang="sl-SI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sl-SI" sz="2400" b="1" dirty="0"/>
              <a:t>na podlagi analize stanja in ocene potreb, določeni cilji in finančna sredstva ter intervencije za doseganje ciljev.</a:t>
            </a:r>
          </a:p>
          <a:p>
            <a:pPr algn="just">
              <a:lnSpc>
                <a:spcPts val="3700"/>
              </a:lnSpc>
            </a:pPr>
            <a:endParaRPr lang="sl-SI" sz="2400" b="1" dirty="0" smtClean="0"/>
          </a:p>
          <a:p>
            <a:pPr marL="342900" indent="-342900" algn="just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solidFill>
                  <a:srgbClr val="0070C0"/>
                </a:solidFill>
              </a:rPr>
              <a:t>Preverjanje uspešnost </a:t>
            </a:r>
            <a:r>
              <a:rPr lang="sl-SI" sz="2400" b="1" u="sng" dirty="0">
                <a:solidFill>
                  <a:srgbClr val="0070C0"/>
                </a:solidFill>
              </a:rPr>
              <a:t>in učinkovitost </a:t>
            </a:r>
            <a:r>
              <a:rPr lang="sl-SI" sz="2400" b="1" u="sng" dirty="0" smtClean="0">
                <a:solidFill>
                  <a:srgbClr val="0070C0"/>
                </a:solidFill>
              </a:rPr>
              <a:t>izvajanja strateškega načrta</a:t>
            </a:r>
          </a:p>
          <a:p>
            <a:pPr lvl="1">
              <a:lnSpc>
                <a:spcPts val="3700"/>
              </a:lnSpc>
            </a:pPr>
            <a:r>
              <a:rPr lang="sl-SI" sz="2400" dirty="0" smtClean="0"/>
              <a:t>	</a:t>
            </a:r>
            <a:r>
              <a:rPr lang="sl-SI" sz="2400" b="1" dirty="0" smtClean="0"/>
              <a:t>odstopanje od zastavljenih kazalnikov</a:t>
            </a:r>
            <a:r>
              <a:rPr lang="sl-SI" sz="2400" dirty="0" smtClean="0"/>
              <a:t>	  </a:t>
            </a:r>
            <a:r>
              <a:rPr lang="sl-SI" sz="2400" b="1" dirty="0" smtClean="0"/>
              <a:t>akcijski načrti</a:t>
            </a:r>
            <a:r>
              <a:rPr lang="sl-SI" sz="2400" dirty="0" smtClean="0"/>
              <a:t>	</a:t>
            </a:r>
            <a:r>
              <a:rPr lang="sl-SI" sz="2400" b="1" dirty="0" smtClean="0"/>
              <a:t>finančne posledice</a:t>
            </a:r>
          </a:p>
          <a:p>
            <a:pPr lvl="1">
              <a:lnSpc>
                <a:spcPts val="3700"/>
              </a:lnSpc>
            </a:pPr>
            <a:endParaRPr lang="sl-SI" sz="2400" b="1" dirty="0" smtClean="0"/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sl-SI" sz="2400" b="1" u="sng" dirty="0">
                <a:solidFill>
                  <a:schemeClr val="accent1">
                    <a:lumMod val="75000"/>
                  </a:schemeClr>
                </a:solidFill>
              </a:rPr>
              <a:t>Okvir spremljanja in ocenjevanja smotrnosti </a:t>
            </a:r>
            <a:r>
              <a:rPr lang="sl-SI" sz="2400" b="1" u="sng" dirty="0" smtClean="0">
                <a:solidFill>
                  <a:schemeClr val="accent1">
                    <a:lumMod val="75000"/>
                  </a:schemeClr>
                </a:solidFill>
              </a:rPr>
              <a:t>SKP: </a:t>
            </a:r>
            <a:r>
              <a:rPr lang="sl-SI" sz="2400" b="1" dirty="0"/>
              <a:t>prikaz napredka ter ocene vpliva in učinkovitosti izvajanja politike.</a:t>
            </a:r>
          </a:p>
          <a:p>
            <a:pPr lvl="1">
              <a:lnSpc>
                <a:spcPts val="3700"/>
              </a:lnSpc>
            </a:pPr>
            <a:endParaRPr lang="sl-SI" sz="2800" b="1" dirty="0" smtClean="0"/>
          </a:p>
        </p:txBody>
      </p:sp>
      <p:sp>
        <p:nvSpPr>
          <p:cNvPr id="5" name="Desna puščica 4"/>
          <p:cNvSpPr/>
          <p:nvPr/>
        </p:nvSpPr>
        <p:spPr>
          <a:xfrm>
            <a:off x="7013457" y="1234258"/>
            <a:ext cx="620110" cy="221081"/>
          </a:xfrm>
          <a:prstGeom prst="right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esno ukrivljena puščica 5"/>
          <p:cNvSpPr/>
          <p:nvPr/>
        </p:nvSpPr>
        <p:spPr>
          <a:xfrm>
            <a:off x="402935" y="4522008"/>
            <a:ext cx="599091" cy="412915"/>
          </a:xfrm>
          <a:prstGeom prst="curvedRight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5921470" y="4714206"/>
            <a:ext cx="735724" cy="220717"/>
          </a:xfrm>
          <a:prstGeom prst="right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>
            <a:off x="9658067" y="1234258"/>
            <a:ext cx="620110" cy="230107"/>
          </a:xfrm>
          <a:prstGeom prst="right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>
            <a:off x="1317651" y="1718631"/>
            <a:ext cx="620110" cy="247729"/>
          </a:xfrm>
          <a:prstGeom prst="right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esna puščica 11"/>
          <p:cNvSpPr/>
          <p:nvPr/>
        </p:nvSpPr>
        <p:spPr>
          <a:xfrm>
            <a:off x="6281321" y="1749305"/>
            <a:ext cx="620110" cy="217055"/>
          </a:xfrm>
          <a:prstGeom prst="right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Kotna puščica gor 12"/>
          <p:cNvSpPr/>
          <p:nvPr/>
        </p:nvSpPr>
        <p:spPr>
          <a:xfrm flipV="1">
            <a:off x="4374486" y="2635079"/>
            <a:ext cx="850392" cy="323651"/>
          </a:xfrm>
          <a:prstGeom prst="bentUpArrow">
            <a:avLst/>
          </a:prstGeom>
          <a:solidFill>
            <a:srgbClr val="F7E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8467566" y="4699855"/>
            <a:ext cx="735724" cy="220717"/>
          </a:xfrm>
          <a:prstGeom prst="rightArrow">
            <a:avLst/>
          </a:prstGeom>
          <a:solidFill>
            <a:srgbClr val="F7E457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03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BISTVENE NOVOSTI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Poenostavitev izvajanja neposrednih plačil z </a:t>
            </a:r>
            <a:r>
              <a:rPr lang="sl-SI" b="1" dirty="0"/>
              <a:t>ukinitvijo plačilnih pravic </a:t>
            </a:r>
          </a:p>
          <a:p>
            <a:r>
              <a:rPr lang="sl-SI" dirty="0"/>
              <a:t>Bolj pravična porazdelitev neposrednih plačil z </a:t>
            </a:r>
            <a:r>
              <a:rPr lang="sl-SI" b="1" dirty="0"/>
              <a:t>uvedbo </a:t>
            </a:r>
            <a:r>
              <a:rPr lang="sl-SI" b="1" dirty="0" err="1"/>
              <a:t>preraporeditvenega</a:t>
            </a:r>
            <a:r>
              <a:rPr lang="sl-SI" b="1" dirty="0"/>
              <a:t> plačila</a:t>
            </a:r>
          </a:p>
          <a:p>
            <a:r>
              <a:rPr lang="sl-SI" dirty="0"/>
              <a:t>Prenova sistema </a:t>
            </a:r>
            <a:r>
              <a:rPr lang="sl-SI" b="1" dirty="0"/>
              <a:t>točkovanja OMD plačil </a:t>
            </a:r>
          </a:p>
          <a:p>
            <a:r>
              <a:rPr lang="sl-SI" b="1" dirty="0"/>
              <a:t>Bolj ciljno naravnani ukrepi za dvig konkurenčnosti </a:t>
            </a:r>
            <a:r>
              <a:rPr lang="sl-SI" dirty="0"/>
              <a:t>kmetijske pridelave in predelave </a:t>
            </a:r>
            <a:r>
              <a:rPr lang="sl-SI" dirty="0" smtClean="0"/>
              <a:t>živil (možnost prijave kompleksnejših projektov z združitvijo pogojev primarne proizvodnje in predelave)</a:t>
            </a:r>
            <a:endParaRPr lang="sl-SI" dirty="0"/>
          </a:p>
          <a:p>
            <a:r>
              <a:rPr lang="sl-SI" b="1" dirty="0"/>
              <a:t>Mladi </a:t>
            </a:r>
            <a:r>
              <a:rPr lang="sl-SI" b="1" dirty="0" smtClean="0"/>
              <a:t>kmetje </a:t>
            </a:r>
            <a:r>
              <a:rPr lang="sl-SI" dirty="0" smtClean="0"/>
              <a:t>(uvajanje FI za investicije, medgeneracijski prenos znanja)</a:t>
            </a:r>
            <a:endParaRPr lang="sl-SI" dirty="0"/>
          </a:p>
          <a:p>
            <a:r>
              <a:rPr lang="sl-SI" b="1" dirty="0" smtClean="0"/>
              <a:t>Kolektivne </a:t>
            </a:r>
            <a:r>
              <a:rPr lang="sl-SI" b="1" dirty="0"/>
              <a:t>naložbe </a:t>
            </a:r>
            <a:endParaRPr lang="sl-SI" b="1" dirty="0" smtClean="0"/>
          </a:p>
          <a:p>
            <a:r>
              <a:rPr lang="sl-SI" b="1" dirty="0"/>
              <a:t>Vključitev sektorskih intervencij </a:t>
            </a:r>
            <a:r>
              <a:rPr lang="sl-SI" dirty="0"/>
              <a:t>za sadje in zelenjavo, vino ter čebelarstvo v SN 2023–2027</a:t>
            </a:r>
          </a:p>
          <a:p>
            <a:r>
              <a:rPr lang="sl-SI" dirty="0" smtClean="0"/>
              <a:t>Spodbujanje vzpostavitve </a:t>
            </a:r>
            <a:r>
              <a:rPr lang="sl-SI" b="1" dirty="0" smtClean="0"/>
              <a:t>medpanožnih organizacij</a:t>
            </a:r>
            <a:endParaRPr lang="sl-SI" b="1" dirty="0"/>
          </a:p>
          <a:p>
            <a:endParaRPr lang="sl-SI" b="1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118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BISTVENE NOVOSTI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Podpore </a:t>
            </a:r>
            <a:r>
              <a:rPr lang="sl-SI" dirty="0"/>
              <a:t>za oblikovanje </a:t>
            </a:r>
            <a:r>
              <a:rPr lang="sl-SI" b="1" dirty="0"/>
              <a:t>»</a:t>
            </a:r>
            <a:r>
              <a:rPr lang="sl-SI" b="1" dirty="0" err="1"/>
              <a:t>ekoregij</a:t>
            </a:r>
            <a:r>
              <a:rPr lang="sl-SI" b="1" dirty="0"/>
              <a:t>/100% lokalno«</a:t>
            </a:r>
          </a:p>
          <a:p>
            <a:r>
              <a:rPr lang="sl-SI" b="1" dirty="0"/>
              <a:t>Definicija upravičenega hektarja </a:t>
            </a:r>
            <a:r>
              <a:rPr lang="sl-SI" dirty="0"/>
              <a:t>– vključitev neproduktivnih površin </a:t>
            </a:r>
          </a:p>
          <a:p>
            <a:r>
              <a:rPr lang="sl-SI" b="1" dirty="0"/>
              <a:t>Okrepljena pogojenost </a:t>
            </a:r>
            <a:r>
              <a:rPr lang="sl-SI" dirty="0"/>
              <a:t>– osnovni standardi za pridobitev plačil SKP</a:t>
            </a:r>
          </a:p>
          <a:p>
            <a:r>
              <a:rPr lang="sl-SI" b="1" dirty="0"/>
              <a:t>Shema za okolje in podnebje </a:t>
            </a:r>
            <a:r>
              <a:rPr lang="sl-SI" b="1" dirty="0" smtClean="0"/>
              <a:t>(SOPO)</a:t>
            </a:r>
            <a:r>
              <a:rPr lang="sl-SI" dirty="0" smtClean="0"/>
              <a:t>- </a:t>
            </a:r>
            <a:r>
              <a:rPr lang="sl-SI" dirty="0"/>
              <a:t>zahtevnejša ozelenitev neposrednih plačil</a:t>
            </a:r>
          </a:p>
          <a:p>
            <a:r>
              <a:rPr lang="sl-SI" b="1" dirty="0"/>
              <a:t>Večja ambicioznost Kmetijsko-</a:t>
            </a:r>
            <a:r>
              <a:rPr lang="sl-SI" b="1" dirty="0" err="1"/>
              <a:t>okoljsko</a:t>
            </a:r>
            <a:r>
              <a:rPr lang="sl-SI" b="1" dirty="0"/>
              <a:t>-podnebnih plačil </a:t>
            </a:r>
            <a:r>
              <a:rPr lang="sl-SI" b="1" dirty="0" smtClean="0"/>
              <a:t>(KOPOP)</a:t>
            </a:r>
            <a:r>
              <a:rPr lang="sl-SI" dirty="0" smtClean="0"/>
              <a:t>- </a:t>
            </a:r>
            <a:r>
              <a:rPr lang="sl-SI" dirty="0"/>
              <a:t>vključitev novih vsebin in nadgradnja obstoječih </a:t>
            </a:r>
            <a:r>
              <a:rPr lang="sl-SI" dirty="0" smtClean="0"/>
              <a:t>vsebin</a:t>
            </a:r>
          </a:p>
          <a:p>
            <a:r>
              <a:rPr lang="sl-SI" b="1" dirty="0"/>
              <a:t>Sprememba koncepta izvajanja KOPOP</a:t>
            </a:r>
            <a:r>
              <a:rPr lang="sl-SI" dirty="0"/>
              <a:t> v paketni pristop</a:t>
            </a:r>
          </a:p>
          <a:p>
            <a:r>
              <a:rPr lang="sl-SI" dirty="0"/>
              <a:t>Več poudarka na </a:t>
            </a:r>
            <a:r>
              <a:rPr lang="sl-SI" b="1" dirty="0"/>
              <a:t>rezultatski naravnanosti KOPOP </a:t>
            </a:r>
            <a:endParaRPr lang="sl-SI" b="1" dirty="0" smtClean="0"/>
          </a:p>
          <a:p>
            <a:r>
              <a:rPr lang="sl-SI" b="1" dirty="0"/>
              <a:t>Zaostritev zahtev </a:t>
            </a:r>
            <a:r>
              <a:rPr lang="sl-SI" dirty="0"/>
              <a:t>v okviru posameznih (pod)intervencij KOPOP</a:t>
            </a:r>
          </a:p>
          <a:p>
            <a:endParaRPr lang="sl-SI" b="1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140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BISTVENE NOVOSTI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Ekološko kmetovanje</a:t>
            </a:r>
          </a:p>
          <a:p>
            <a:r>
              <a:rPr lang="sl-SI" b="1" dirty="0"/>
              <a:t>Nove površinske intervencije na področju okolja: </a:t>
            </a:r>
            <a:r>
              <a:rPr lang="sl-SI" dirty="0"/>
              <a:t>Biotično varstvo, Izvajanje ukrepov iz načrtov upravljanja zavarovanih območij, Plačila Natura 2000  </a:t>
            </a:r>
          </a:p>
          <a:p>
            <a:r>
              <a:rPr lang="sl-SI" b="1" dirty="0"/>
              <a:t>Vključitev neproizvodnih naložb</a:t>
            </a:r>
            <a:r>
              <a:rPr lang="sl-SI" dirty="0"/>
              <a:t>, ki podpirajo cilje naravovarstvenih intervencij</a:t>
            </a:r>
          </a:p>
          <a:p>
            <a:r>
              <a:rPr lang="sl-SI" dirty="0"/>
              <a:t>Vključitev </a:t>
            </a:r>
            <a:r>
              <a:rPr lang="sl-SI" b="1" dirty="0"/>
              <a:t>novih </a:t>
            </a:r>
            <a:r>
              <a:rPr lang="sl-SI" b="1" dirty="0" err="1"/>
              <a:t>okoljskih</a:t>
            </a:r>
            <a:r>
              <a:rPr lang="sl-SI" b="1" dirty="0"/>
              <a:t> intervencij na področju gozdarstva </a:t>
            </a:r>
          </a:p>
          <a:p>
            <a:r>
              <a:rPr lang="sl-SI" b="1" dirty="0"/>
              <a:t>Specifične intervencije za produktivne naložbe</a:t>
            </a:r>
            <a:r>
              <a:rPr lang="sl-SI" dirty="0"/>
              <a:t>, namenjene okolju in podnebju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375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45355282"/>
              </p:ext>
            </p:extLst>
          </p:nvPr>
        </p:nvGraphicFramePr>
        <p:xfrm>
          <a:off x="388881" y="1273324"/>
          <a:ext cx="11519339" cy="542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388881" y="421047"/>
            <a:ext cx="499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sz="4000" b="1" dirty="0">
                <a:latin typeface="+mj-lt"/>
                <a:ea typeface="+mj-ea"/>
                <a:cs typeface="+mj-cs"/>
              </a:rPr>
              <a:t>NEPOSREDNA PLAČILA</a:t>
            </a:r>
          </a:p>
        </p:txBody>
      </p:sp>
      <p:sp>
        <p:nvSpPr>
          <p:cNvPr id="10" name="Elipsa 9"/>
          <p:cNvSpPr/>
          <p:nvPr/>
        </p:nvSpPr>
        <p:spPr>
          <a:xfrm>
            <a:off x="7428250" y="4777208"/>
            <a:ext cx="3762702" cy="16080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Sektorji v težavah</a:t>
            </a:r>
          </a:p>
          <a:p>
            <a:pPr algn="ctr"/>
            <a:r>
              <a:rPr lang="sl-SI" sz="1600" b="1" dirty="0">
                <a:solidFill>
                  <a:schemeClr val="tx1"/>
                </a:solidFill>
              </a:rPr>
              <a:t>(</a:t>
            </a:r>
            <a:r>
              <a:rPr lang="pt-BR" sz="1600" b="1" dirty="0" smtClean="0">
                <a:solidFill>
                  <a:schemeClr val="tx1"/>
                </a:solidFill>
              </a:rPr>
              <a:t>BDV </a:t>
            </a:r>
            <a:r>
              <a:rPr lang="pt-BR" sz="1600" b="1" dirty="0">
                <a:solidFill>
                  <a:schemeClr val="tx1"/>
                </a:solidFill>
              </a:rPr>
              <a:t>na uro efektivnega </a:t>
            </a:r>
            <a:r>
              <a:rPr lang="pt-BR" sz="1600" b="1" dirty="0" smtClean="0">
                <a:solidFill>
                  <a:schemeClr val="tx1"/>
                </a:solidFill>
              </a:rPr>
              <a:t>dela</a:t>
            </a:r>
            <a:r>
              <a:rPr lang="sl-SI" sz="1600" b="1" dirty="0" smtClean="0">
                <a:solidFill>
                  <a:schemeClr val="tx1"/>
                </a:solidFill>
              </a:rPr>
              <a:t>)</a:t>
            </a:r>
            <a:endParaRPr lang="sl-SI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8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231228" y="-1"/>
          <a:ext cx="11655971" cy="676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6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9993"/>
              </p:ext>
            </p:extLst>
          </p:nvPr>
        </p:nvGraphicFramePr>
        <p:xfrm>
          <a:off x="112407" y="184618"/>
          <a:ext cx="11872332" cy="603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501461" y="6332483"/>
            <a:ext cx="68527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USPOSABLJANJE, PRENOS ZNANJA (tudi medgeneracijski), INOVACIJE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0340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 SKP CGP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 SKP CGP" id="{5387C1EB-BC3C-40E9-9BC0-B19F3B09703E}" vid="{A0AE6871-A02D-40FD-8B4D-A9B319E37AC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5396475418A4B8D8FB4A494E5A7CA" ma:contentTypeVersion="1" ma:contentTypeDescription="Ustvari nov dokument." ma:contentTypeScope="" ma:versionID="740d13182d870ac1b231001472d0ea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9823c2837ba2e0561586e40a1e9a5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Razporejanje začetnega datuma" ma:description="»Načrtovanje začetnega datuma« je stolpec mesta, ki ga je ustvarila funkcija objavljanja. Uporablja se za določanje datuma in ure, ko se ta stran prvič prikaže obiskovalcem strani." ma:internalName="PublishingStartDate">
      <xsd:simpleType>
        <xsd:restriction base="dms:Unknown"/>
      </xsd:simpleType>
    </xsd:element>
    <xsd:element name="PublishingExpirationDate" ma:index="9" nillable="true" ma:displayName="Razporejanje končnega datuma" ma:description="»Načrtovanje končnega datuma« je stolpec mesta, ki ga je ustvarila funkcija objavljanja. Uporablja se za določanje datuma in ure, ko se ta stran ne prikaže več obiskovalcem mesta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AC2599-9043-46FD-8151-162D80ECEA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D1E209-E24C-47A2-B933-BD7187E70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329092-D32C-4529-BF37-C5AEB5C96E2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1897</Words>
  <Application>Microsoft Office PowerPoint</Application>
  <PresentationFormat>Širokozaslonsko</PresentationFormat>
  <Paragraphs>285</Paragraphs>
  <Slides>21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Tema1 SKP CGP</vt:lpstr>
      <vt:lpstr>Officeova tema</vt:lpstr>
      <vt:lpstr>STRATEŠKI NAČRT  SKUPNE KMETIJSKE POLITIKE ZA OBDOBJE 2023–2027  22. november 2021</vt:lpstr>
      <vt:lpstr>STANJE PRIPRAVE SN 2023-2027</vt:lpstr>
      <vt:lpstr>STRATEŠKI NAČRT 2023-2027</vt:lpstr>
      <vt:lpstr>BISTVENE NOVOSTI</vt:lpstr>
      <vt:lpstr>BISTVENE NOVOSTI</vt:lpstr>
      <vt:lpstr>BISTVENE NOVOSTI</vt:lpstr>
      <vt:lpstr>PowerPointova predstavitev</vt:lpstr>
      <vt:lpstr>PowerPointova predstavitev</vt:lpstr>
      <vt:lpstr>PowerPointova predstavitev</vt:lpstr>
      <vt:lpstr>                  NALOŽBE</vt:lpstr>
      <vt:lpstr>PowerPointova predstavitev</vt:lpstr>
      <vt:lpstr>AKIS - Agricultural Knowledge and Innovation Systems</vt:lpstr>
      <vt:lpstr>PowerPointova predstavitev</vt:lpstr>
      <vt:lpstr>IZVEDBENI DEL SN 2023-2027</vt:lpstr>
      <vt:lpstr>OPREDELITEV POJMOV – SPREMEMBA ZKME</vt:lpstr>
      <vt:lpstr>OPREDELITEV POJMOV – SPREMEMBA ZKME</vt:lpstr>
      <vt:lpstr>OPREDELITEV POJMOV – SPREMEMBA ZKME</vt:lpstr>
      <vt:lpstr>BISTVENE NOVOSTI – ZBIRNA VLOGA</vt:lpstr>
      <vt:lpstr>BISTVENE NOVOSTI – AMS (AREA MONITORING SYSTEM – SISTEM ZA SPREMLJANJE POVRŠIN)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Tomec</dc:creator>
  <cp:lastModifiedBy>Nataša Kobe Logonder</cp:lastModifiedBy>
  <cp:revision>1010</cp:revision>
  <cp:lastPrinted>2021-07-12T09:25:28Z</cp:lastPrinted>
  <dcterms:created xsi:type="dcterms:W3CDTF">2021-06-28T11:01:48Z</dcterms:created>
  <dcterms:modified xsi:type="dcterms:W3CDTF">2021-11-19T14:17:49Z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0x010100F225396475418A4B8D8FB4A494E5A7CA</vt:lpwstr>
  </property>
</Properties>
</file>