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82" r:id="rId5"/>
    <p:sldMasterId id="2147483697" r:id="rId6"/>
    <p:sldMasterId id="2147483712" r:id="rId7"/>
    <p:sldMasterId id="2147483727" r:id="rId8"/>
    <p:sldMasterId id="2147483742" r:id="rId9"/>
    <p:sldMasterId id="2147483757" r:id="rId10"/>
    <p:sldMasterId id="2147483772" r:id="rId11"/>
    <p:sldMasterId id="2147483778" r:id="rId12"/>
  </p:sldMasterIdLst>
  <p:notesMasterIdLst>
    <p:notesMasterId r:id="rId29"/>
  </p:notesMasterIdLst>
  <p:sldIdLst>
    <p:sldId id="374" r:id="rId13"/>
    <p:sldId id="906" r:id="rId14"/>
    <p:sldId id="931" r:id="rId15"/>
    <p:sldId id="976" r:id="rId16"/>
    <p:sldId id="932" r:id="rId17"/>
    <p:sldId id="933" r:id="rId18"/>
    <p:sldId id="924" r:id="rId19"/>
    <p:sldId id="928" r:id="rId20"/>
    <p:sldId id="934" r:id="rId21"/>
    <p:sldId id="936" r:id="rId22"/>
    <p:sldId id="935" r:id="rId23"/>
    <p:sldId id="973" r:id="rId24"/>
    <p:sldId id="974" r:id="rId25"/>
    <p:sldId id="975" r:id="rId26"/>
    <p:sldId id="977" r:id="rId27"/>
    <p:sldId id="375" r:id="rId28"/>
  </p:sldIdLst>
  <p:sldSz cx="9144000" cy="6858000" type="screen4x3"/>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A0FD03-1EC9-436C-B973-77AFBE7F506C}" v="4" dt="2022-11-25T12:49:35.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115" d="100"/>
          <a:sy n="115" d="100"/>
        </p:scale>
        <p:origin x="54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DFA4F-29C0-4213-963F-FDFEC416E480}" type="datetimeFigureOut">
              <a:rPr lang="en-BE" smtClean="0"/>
              <a:t>12/06/2022</a:t>
            </a:fld>
            <a:endParaRPr lang="en-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7DF30-32F7-4748-A0E0-B4DBE1CF7E68}" type="slidenum">
              <a:rPr lang="en-BE" smtClean="0"/>
              <a:t>‹#›</a:t>
            </a:fld>
            <a:endParaRPr lang="en-BE"/>
          </a:p>
        </p:txBody>
      </p:sp>
    </p:spTree>
    <p:extLst>
      <p:ext uri="{BB962C8B-B14F-4D97-AF65-F5344CB8AC3E}">
        <p14:creationId xmlns:p14="http://schemas.microsoft.com/office/powerpoint/2010/main" val="3435787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legifrance.gouv.fr/affichTexte.do?cidTexte=JORFTEXT000031279415&amp;categorieLien=id"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economie.gouv.fr/dgccrf/Publications/Vie-pratique/Fiches-pratiques/Signe-de-qualite" TargetMode="External"/><Relationship Id="rId4" Type="http://schemas.openxmlformats.org/officeDocument/2006/relationships/hyperlink" Target="http://eur-lex.europa.eu/legal-content/EN/TXT/PDF/?uri=CELEX:12012E/TXT&amp;from=E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zm.gov.ro/wp-content/uploads/2020/03/RNPM-31.03.2020.xls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zm.gov.ro/wp-content/uploads/2020/03/RNPM-31.03.2020.xls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065250" y="5248275"/>
            <a:ext cx="34988500" cy="26242963"/>
          </a:xfrm>
          <a:prstGeom prst="rect">
            <a:avLst/>
          </a:prstGeom>
        </p:spPr>
      </p:sp>
      <p:sp>
        <p:nvSpPr>
          <p:cNvPr id="3" name="Espace réservé des notes 2"/>
          <p:cNvSpPr>
            <a:spLocks noGrp="1"/>
          </p:cNvSpPr>
          <p:nvPr>
            <p:ph type="body" idx="1"/>
          </p:nvPr>
        </p:nvSpPr>
        <p:spPr>
          <a:xfrm>
            <a:off x="685800" y="33237625"/>
            <a:ext cx="5486400" cy="31488272"/>
          </a:xfrm>
          <a:prstGeom prst="rect">
            <a:avLst/>
          </a:prstGeom>
        </p:spPr>
        <p:txBody>
          <a:bodyPr/>
          <a:lstStyle/>
          <a:p>
            <a:endParaRPr lang="fr-FR"/>
          </a:p>
        </p:txBody>
      </p:sp>
      <p:sp>
        <p:nvSpPr>
          <p:cNvPr id="4" name="Espace réservé du numéro de diapositive 3"/>
          <p:cNvSpPr>
            <a:spLocks noGrp="1"/>
          </p:cNvSpPr>
          <p:nvPr>
            <p:ph type="sldNum" sz="quarter" idx="5"/>
          </p:nvPr>
        </p:nvSpPr>
        <p:spPr>
          <a:xfrm>
            <a:off x="3884615" y="66463811"/>
            <a:ext cx="2971800" cy="349869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32E093-E322-422A-A742-5978D880913A}" type="slidenum">
              <a:rPr kumimoji="0" lang="nl-BE" alt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nl-BE" alt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80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065250" y="5248275"/>
            <a:ext cx="34988500" cy="26242963"/>
          </a:xfrm>
          <a:prstGeom prst="rect">
            <a:avLst/>
          </a:prstGeom>
        </p:spPr>
      </p:sp>
      <p:sp>
        <p:nvSpPr>
          <p:cNvPr id="3" name="Espace réservé des notes 2"/>
          <p:cNvSpPr>
            <a:spLocks noGrp="1"/>
          </p:cNvSpPr>
          <p:nvPr>
            <p:ph type="body" idx="1"/>
          </p:nvPr>
        </p:nvSpPr>
        <p:spPr>
          <a:xfrm>
            <a:off x="685800" y="33237625"/>
            <a:ext cx="5486400" cy="31488272"/>
          </a:xfrm>
          <a:prstGeom prst="rect">
            <a:avLst/>
          </a:prstGeom>
        </p:spPr>
        <p:txBody>
          <a:bodyPr/>
          <a:lstStyle/>
          <a:p>
            <a:pPr hangingPunct="0"/>
            <a:r>
              <a:rPr lang="en-GB" b="1" dirty="0"/>
              <a:t>Adaptation process at national level: </a:t>
            </a:r>
            <a:r>
              <a:rPr lang="en-GB" dirty="0"/>
              <a:t>in 2015 </a:t>
            </a:r>
            <a:r>
              <a:rPr lang="en-GB" u="sng" dirty="0">
                <a:hlinkClick r:id="rId3"/>
              </a:rPr>
              <a:t>ordinance n</a:t>
            </a:r>
            <a:r>
              <a:rPr lang="en-GB" u="sng" baseline="30000" dirty="0">
                <a:hlinkClick r:id="rId3"/>
              </a:rPr>
              <a:t>o</a:t>
            </a:r>
            <a:r>
              <a:rPr lang="en-GB" u="sng" dirty="0">
                <a:hlinkClick r:id="rId3"/>
              </a:rPr>
              <a:t>2015-1246 on signs for the indication of quality and origin</a:t>
            </a:r>
            <a:r>
              <a:rPr lang="en-GB" dirty="0"/>
              <a:t>. It introduced two distinct cases:</a:t>
            </a:r>
            <a:endParaRPr lang="fr-FR" dirty="0"/>
          </a:p>
          <a:p>
            <a:pPr lvl="1" fontAlgn="base" hangingPunct="0"/>
            <a:r>
              <a:rPr lang="en-GB" dirty="0"/>
              <a:t>For the food products mentioned in the </a:t>
            </a:r>
            <a:r>
              <a:rPr lang="en-GB" u="sng" dirty="0">
                <a:hlinkClick r:id="rId4"/>
              </a:rPr>
              <a:t>Annex I of the Treaty on the Functioning of the European Union</a:t>
            </a:r>
            <a:r>
              <a:rPr lang="en-GB" dirty="0"/>
              <a:t> as stated in the article 31 of the regulation (EU) N°1151/2012, the EU OQT “mountain product” should be used.</a:t>
            </a:r>
            <a:endParaRPr lang="fr-FR" dirty="0"/>
          </a:p>
          <a:p>
            <a:pPr lvl="1" fontAlgn="base" hangingPunct="0"/>
            <a:r>
              <a:rPr lang="en-GB" dirty="0"/>
              <a:t>For drinks and other non-food agricultural products (like </a:t>
            </a:r>
            <a:r>
              <a:rPr lang="en-GB" u="sng" dirty="0">
                <a:hlinkClick r:id="rId5"/>
              </a:rPr>
              <a:t>water for example</a:t>
            </a:r>
            <a:r>
              <a:rPr lang="en-GB" u="sng" dirty="0"/>
              <a:t>)</a:t>
            </a:r>
            <a:r>
              <a:rPr lang="en-GB" dirty="0"/>
              <a:t> that are not subject to the EU regulations and that were included in the previous French regulation, the national term ‘mountain’ is maintained.</a:t>
            </a:r>
            <a:endParaRPr lang="fr-FR" dirty="0"/>
          </a:p>
          <a:p>
            <a:pPr hangingPunct="0"/>
            <a:r>
              <a:rPr lang="en-GB" b="1" dirty="0"/>
              <a:t>Derogation on distance of processing: </a:t>
            </a:r>
            <a:r>
              <a:rPr lang="en-GB" dirty="0"/>
              <a:t>30 km (no reduction)</a:t>
            </a:r>
            <a:endParaRPr lang="fr-FR" dirty="0"/>
          </a:p>
          <a:p>
            <a:r>
              <a:rPr lang="en-GB" b="1" dirty="0"/>
              <a:t>Procedure for authorization of use:</a:t>
            </a:r>
            <a:r>
              <a:rPr lang="en-GB" dirty="0"/>
              <a:t> </a:t>
            </a:r>
          </a:p>
          <a:p>
            <a:pPr lvl="1"/>
            <a:r>
              <a:rPr lang="en-GB" dirty="0"/>
              <a:t>For both the EU term and the national term, the producers will no longer need an authorisation before making use of these terms (as it was the case under the previous national legislation). </a:t>
            </a:r>
          </a:p>
          <a:p>
            <a:pPr lvl="1"/>
            <a:r>
              <a:rPr lang="en-GB" dirty="0"/>
              <a:t>encouraged to inform the DRAAF (Regional Direction in charge of Agriculture, Food and Forestry in each French region) that they are using the term. </a:t>
            </a:r>
          </a:p>
          <a:p>
            <a:r>
              <a:rPr lang="en-GB" b="1" dirty="0"/>
              <a:t>Producers’ uptake of the OQT:</a:t>
            </a:r>
            <a:r>
              <a:rPr lang="en-GB" dirty="0"/>
              <a:t> no official number – no official logo</a:t>
            </a:r>
            <a:endParaRPr lang="fr-FR" dirty="0"/>
          </a:p>
          <a:p>
            <a:endParaRPr lang="fr-FR" dirty="0"/>
          </a:p>
        </p:txBody>
      </p:sp>
      <p:sp>
        <p:nvSpPr>
          <p:cNvPr id="4" name="Espace réservé du numéro de diapositive 3"/>
          <p:cNvSpPr>
            <a:spLocks noGrp="1"/>
          </p:cNvSpPr>
          <p:nvPr>
            <p:ph type="sldNum" sz="quarter" idx="5"/>
          </p:nvPr>
        </p:nvSpPr>
        <p:spPr>
          <a:xfrm>
            <a:off x="3884615" y="66463811"/>
            <a:ext cx="2971800" cy="349869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32E093-E322-422A-A742-5978D880913A}" type="slidenum">
              <a:rPr kumimoji="0" lang="nl-BE" alt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nl-BE" alt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389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065250" y="5248275"/>
            <a:ext cx="34988500" cy="26242963"/>
          </a:xfrm>
          <a:prstGeom prst="rect">
            <a:avLst/>
          </a:prstGeom>
        </p:spPr>
      </p:sp>
      <p:sp>
        <p:nvSpPr>
          <p:cNvPr id="3" name="Espace réservé des notes 2"/>
          <p:cNvSpPr>
            <a:spLocks noGrp="1"/>
          </p:cNvSpPr>
          <p:nvPr>
            <p:ph type="body" idx="1"/>
          </p:nvPr>
        </p:nvSpPr>
        <p:spPr>
          <a:xfrm>
            <a:off x="685800" y="33237625"/>
            <a:ext cx="5486400" cy="31488272"/>
          </a:xfrm>
          <a:prstGeom prst="rect">
            <a:avLst/>
          </a:prstGeom>
        </p:spPr>
        <p:txBody>
          <a:bodyPr/>
          <a:lstStyle/>
          <a:p>
            <a:pPr hangingPunct="0"/>
            <a:r>
              <a:rPr lang="en-GB" b="1" dirty="0"/>
              <a:t>Adaptation process at national level: </a:t>
            </a:r>
            <a:r>
              <a:rPr lang="en-GB" dirty="0"/>
              <a:t>law in 2017</a:t>
            </a:r>
            <a:endParaRPr lang="fr-FR" dirty="0"/>
          </a:p>
          <a:p>
            <a:pPr hangingPunct="0"/>
            <a:r>
              <a:rPr lang="en-GB" b="1" dirty="0"/>
              <a:t>Derogation on distance of processing: </a:t>
            </a:r>
            <a:r>
              <a:rPr lang="en-GB" dirty="0"/>
              <a:t>Romania is the only country so far who decided not to use any derogation (reducing the distance to 0km). </a:t>
            </a:r>
            <a:endParaRPr lang="fr-FR" dirty="0"/>
          </a:p>
          <a:p>
            <a:pPr hangingPunct="0"/>
            <a:r>
              <a:rPr lang="en-GB" b="1" dirty="0"/>
              <a:t>Procedure for authorization of use: </a:t>
            </a:r>
            <a:r>
              <a:rPr lang="en-GB" dirty="0"/>
              <a:t>a pre-authorisation requested by farmers to be validated by the Mountain Area Agency</a:t>
            </a:r>
          </a:p>
          <a:p>
            <a:pPr hangingPunct="0"/>
            <a:r>
              <a:rPr lang="en-GB" b="1" dirty="0"/>
              <a:t>Producers’ uptake of the OQT:</a:t>
            </a:r>
            <a:r>
              <a:rPr lang="en-GB" dirty="0"/>
              <a:t> Since July 2017, 573 products registered : 264 dairy and dairy products, 9 meat and meat products, 183 fruits and vegetables, 107 bee products, 9 fish products and 1 bread, bakery and pastry product. The full database </a:t>
            </a:r>
            <a:r>
              <a:rPr lang="en-GB" u="sng" dirty="0">
                <a:hlinkClick r:id="rId3"/>
              </a:rPr>
              <a:t>is available here.</a:t>
            </a:r>
            <a:r>
              <a:rPr lang="en-GB" dirty="0"/>
              <a:t> </a:t>
            </a:r>
            <a:endParaRPr lang="fr-FR" dirty="0"/>
          </a:p>
          <a:p>
            <a:endParaRPr lang="fr-FR" dirty="0"/>
          </a:p>
        </p:txBody>
      </p:sp>
      <p:sp>
        <p:nvSpPr>
          <p:cNvPr id="4" name="Espace réservé du numéro de diapositive 3"/>
          <p:cNvSpPr>
            <a:spLocks noGrp="1"/>
          </p:cNvSpPr>
          <p:nvPr>
            <p:ph type="sldNum" sz="quarter" idx="5"/>
          </p:nvPr>
        </p:nvSpPr>
        <p:spPr>
          <a:xfrm>
            <a:off x="3884615" y="66463811"/>
            <a:ext cx="2971800" cy="349869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32E093-E322-422A-A742-5978D880913A}" type="slidenum">
              <a:rPr kumimoji="0" lang="nl-BE" alt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nl-BE" alt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85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Objective of the </a:t>
            </a:r>
            <a:r>
              <a:rPr lang="fr-FR" dirty="0" err="1"/>
              <a:t>revision</a:t>
            </a:r>
            <a:r>
              <a:rPr lang="fr-FR" dirty="0"/>
              <a:t>: </a:t>
            </a:r>
            <a:r>
              <a:rPr lang="fr-FR" dirty="0" err="1"/>
              <a:t>make</a:t>
            </a:r>
            <a:r>
              <a:rPr lang="fr-FR" dirty="0"/>
              <a:t> the PP more </a:t>
            </a:r>
            <a:r>
              <a:rPr lang="fr-FR" dirty="0" err="1"/>
              <a:t>sustainable</a:t>
            </a:r>
            <a:r>
              <a:rPr lang="fr-FR" dirty="0"/>
              <a:t> (F2F + action plan action cancer)</a:t>
            </a:r>
          </a:p>
          <a:p>
            <a:endParaRPr lang="fr-FR" dirty="0"/>
          </a:p>
          <a:p>
            <a:r>
              <a:rPr lang="fr-FR" dirty="0"/>
              <a:t>European Commission </a:t>
            </a:r>
            <a:r>
              <a:rPr lang="fr-FR" dirty="0" err="1"/>
              <a:t>announced</a:t>
            </a:r>
            <a:r>
              <a:rPr lang="fr-FR" dirty="0"/>
              <a:t> 3 options for the new PP. </a:t>
            </a:r>
            <a:r>
              <a:rPr lang="fr-FR" dirty="0" err="1"/>
              <a:t>Announcement</a:t>
            </a:r>
            <a:r>
              <a:rPr lang="fr-FR" dirty="0"/>
              <a:t> </a:t>
            </a:r>
            <a:r>
              <a:rPr lang="fr-FR" dirty="0" err="1"/>
              <a:t>during</a:t>
            </a:r>
            <a:r>
              <a:rPr lang="fr-FR" dirty="0"/>
              <a:t> the CDG </a:t>
            </a:r>
            <a:r>
              <a:rPr lang="fr-FR" dirty="0" err="1"/>
              <a:t>Quality</a:t>
            </a:r>
            <a:r>
              <a:rPr lang="fr-FR" dirty="0"/>
              <a:t> &amp; Promotion (importance of </a:t>
            </a:r>
            <a:r>
              <a:rPr lang="fr-FR" dirty="0" err="1"/>
              <a:t>being</a:t>
            </a:r>
            <a:r>
              <a:rPr lang="fr-FR" dirty="0"/>
              <a:t> part of the expert group). 3 options: </a:t>
            </a:r>
          </a:p>
          <a:p>
            <a:pPr marL="171450" indent="-171450">
              <a:buFont typeface="Arial" panose="020B0604020202020204" pitchFamily="34" charset="0"/>
              <a:buChar char="•"/>
            </a:pPr>
            <a:r>
              <a:rPr lang="fr-FR" dirty="0"/>
              <a:t>No change, </a:t>
            </a:r>
            <a:r>
              <a:rPr lang="fr-FR" dirty="0" err="1"/>
              <a:t>each</a:t>
            </a:r>
            <a:r>
              <a:rPr lang="fr-FR" dirty="0"/>
              <a:t> </a:t>
            </a:r>
            <a:r>
              <a:rPr lang="fr-FR" dirty="0" err="1"/>
              <a:t>year</a:t>
            </a:r>
            <a:r>
              <a:rPr lang="fr-FR" dirty="0"/>
              <a:t> </a:t>
            </a:r>
            <a:r>
              <a:rPr lang="fr-FR" dirty="0" err="1"/>
              <a:t>we</a:t>
            </a:r>
            <a:r>
              <a:rPr lang="fr-FR" dirty="0"/>
              <a:t> </a:t>
            </a:r>
            <a:r>
              <a:rPr lang="fr-FR" dirty="0" err="1"/>
              <a:t>decide</a:t>
            </a:r>
            <a:r>
              <a:rPr lang="fr-FR" dirty="0"/>
              <a:t> if </a:t>
            </a:r>
            <a:r>
              <a:rPr lang="fr-FR" dirty="0" err="1"/>
              <a:t>there</a:t>
            </a:r>
            <a:r>
              <a:rPr lang="fr-FR" dirty="0"/>
              <a:t> are new </a:t>
            </a:r>
            <a:r>
              <a:rPr lang="fr-FR" dirty="0" err="1"/>
              <a:t>priorities</a:t>
            </a:r>
            <a:r>
              <a:rPr lang="fr-FR" dirty="0"/>
              <a:t> for the calls to come. If yes, </a:t>
            </a:r>
            <a:r>
              <a:rPr lang="fr-FR" dirty="0" err="1"/>
              <a:t>then</a:t>
            </a:r>
            <a:r>
              <a:rPr lang="fr-FR" dirty="0"/>
              <a:t> </a:t>
            </a:r>
            <a:r>
              <a:rPr lang="fr-FR" dirty="0" err="1"/>
              <a:t>we</a:t>
            </a:r>
            <a:r>
              <a:rPr lang="fr-FR" dirty="0"/>
              <a:t> </a:t>
            </a:r>
            <a:r>
              <a:rPr lang="fr-FR" dirty="0" err="1"/>
              <a:t>create</a:t>
            </a:r>
            <a:r>
              <a:rPr lang="fr-FR" dirty="0"/>
              <a:t> a </a:t>
            </a:r>
            <a:r>
              <a:rPr lang="fr-FR" dirty="0" err="1"/>
              <a:t>specific</a:t>
            </a:r>
            <a:r>
              <a:rPr lang="fr-FR" dirty="0"/>
              <a:t> topic (ex: 2021 </a:t>
            </a:r>
            <a:r>
              <a:rPr lang="fr-FR" dirty="0" err="1"/>
              <a:t>sustainability</a:t>
            </a:r>
            <a:r>
              <a:rPr lang="fr-FR" dirty="0"/>
              <a:t> topics)</a:t>
            </a:r>
          </a:p>
          <a:p>
            <a:pPr marL="171450" indent="-171450">
              <a:buFont typeface="Arial" panose="020B0604020202020204" pitchFamily="34" charset="0"/>
              <a:buChar char="•"/>
            </a:pPr>
            <a:r>
              <a:rPr lang="fr-FR" dirty="0"/>
              <a:t>On </a:t>
            </a:r>
            <a:r>
              <a:rPr lang="fr-FR" dirty="0" err="1"/>
              <a:t>external</a:t>
            </a:r>
            <a:r>
              <a:rPr lang="fr-FR" dirty="0"/>
              <a:t> </a:t>
            </a:r>
            <a:r>
              <a:rPr lang="fr-FR" dirty="0" err="1"/>
              <a:t>market</a:t>
            </a:r>
            <a:r>
              <a:rPr lang="fr-FR" dirty="0"/>
              <a:t> </a:t>
            </a:r>
            <a:r>
              <a:rPr lang="fr-FR" dirty="0" err="1"/>
              <a:t>focusing</a:t>
            </a:r>
            <a:r>
              <a:rPr lang="fr-FR" dirty="0"/>
              <a:t> on </a:t>
            </a:r>
            <a:r>
              <a:rPr lang="fr-FR" dirty="0" err="1"/>
              <a:t>competitiveness</a:t>
            </a:r>
            <a:r>
              <a:rPr lang="fr-FR" dirty="0"/>
              <a:t>, on </a:t>
            </a:r>
            <a:r>
              <a:rPr lang="fr-FR" dirty="0" err="1"/>
              <a:t>internal</a:t>
            </a:r>
            <a:r>
              <a:rPr lang="fr-FR" dirty="0"/>
              <a:t> </a:t>
            </a:r>
            <a:r>
              <a:rPr lang="fr-FR" dirty="0" err="1"/>
              <a:t>market</a:t>
            </a:r>
            <a:r>
              <a:rPr lang="fr-FR" dirty="0"/>
              <a:t> on </a:t>
            </a:r>
            <a:r>
              <a:rPr lang="fr-FR" dirty="0" err="1"/>
              <a:t>sustainability</a:t>
            </a:r>
            <a:r>
              <a:rPr lang="fr-FR" dirty="0"/>
              <a:t> = </a:t>
            </a:r>
            <a:r>
              <a:rPr lang="fr-FR" dirty="0" err="1"/>
              <a:t>promoting</a:t>
            </a:r>
            <a:r>
              <a:rPr lang="fr-FR" dirty="0"/>
              <a:t> </a:t>
            </a:r>
            <a:r>
              <a:rPr lang="fr-FR" dirty="0" err="1"/>
              <a:t>GIs</a:t>
            </a:r>
            <a:r>
              <a:rPr lang="fr-FR" dirty="0"/>
              <a:t> </a:t>
            </a:r>
            <a:r>
              <a:rPr lang="fr-FR" dirty="0" err="1"/>
              <a:t>outside</a:t>
            </a:r>
            <a:r>
              <a:rPr lang="fr-FR" dirty="0"/>
              <a:t> the EU and </a:t>
            </a:r>
            <a:r>
              <a:rPr lang="fr-FR" dirty="0" err="1"/>
              <a:t>sustainable</a:t>
            </a:r>
            <a:r>
              <a:rPr lang="fr-FR" dirty="0"/>
              <a:t> </a:t>
            </a:r>
            <a:r>
              <a:rPr lang="fr-FR" dirty="0" err="1"/>
              <a:t>products</a:t>
            </a:r>
            <a:r>
              <a:rPr lang="fr-FR" dirty="0"/>
              <a:t> </a:t>
            </a:r>
            <a:r>
              <a:rPr lang="fr-FR" dirty="0" err="1"/>
              <a:t>inside</a:t>
            </a:r>
            <a:r>
              <a:rPr lang="fr-FR" dirty="0"/>
              <a:t> the EU</a:t>
            </a:r>
          </a:p>
          <a:p>
            <a:pPr marL="171450" indent="-171450">
              <a:buFont typeface="Arial" panose="020B0604020202020204" pitchFamily="34" charset="0"/>
              <a:buChar char="•"/>
            </a:pPr>
            <a:r>
              <a:rPr lang="fr-FR" dirty="0"/>
              <a:t>Putting strict </a:t>
            </a:r>
            <a:r>
              <a:rPr lang="fr-FR" dirty="0" err="1"/>
              <a:t>criteria</a:t>
            </a:r>
            <a:r>
              <a:rPr lang="fr-FR" dirty="0"/>
              <a:t> to select the type of </a:t>
            </a:r>
            <a:r>
              <a:rPr lang="fr-FR" dirty="0" err="1"/>
              <a:t>products</a:t>
            </a:r>
            <a:r>
              <a:rPr lang="fr-FR" dirty="0"/>
              <a:t> </a:t>
            </a:r>
            <a:r>
              <a:rPr lang="fr-FR" dirty="0" err="1"/>
              <a:t>eligible</a:t>
            </a:r>
            <a:r>
              <a:rPr lang="fr-FR" dirty="0"/>
              <a:t> = </a:t>
            </a:r>
            <a:r>
              <a:rPr lang="fr-FR" dirty="0" err="1"/>
              <a:t>risk</a:t>
            </a:r>
            <a:r>
              <a:rPr lang="fr-FR" dirty="0"/>
              <a:t> for </a:t>
            </a:r>
            <a:r>
              <a:rPr lang="fr-FR" dirty="0" err="1"/>
              <a:t>meat</a:t>
            </a:r>
            <a:r>
              <a:rPr lang="fr-FR" dirty="0"/>
              <a:t> </a:t>
            </a:r>
            <a:r>
              <a:rPr lang="fr-FR" dirty="0" err="1"/>
              <a:t>products</a:t>
            </a:r>
            <a:endParaRPr lang="en-BE" dirty="0"/>
          </a:p>
          <a:p>
            <a:endParaRPr lang="en-BE" dirty="0"/>
          </a:p>
        </p:txBody>
      </p:sp>
      <p:sp>
        <p:nvSpPr>
          <p:cNvPr id="4" name="Slide Number Placeholder 3"/>
          <p:cNvSpPr>
            <a:spLocks noGrp="1"/>
          </p:cNvSpPr>
          <p:nvPr>
            <p:ph type="sldNum" sz="quarter" idx="5"/>
          </p:nvPr>
        </p:nvSpPr>
        <p:spPr/>
        <p:txBody>
          <a:bodyPr/>
          <a:lstStyle/>
          <a:p>
            <a:fld id="{CE57DF30-32F7-4748-A0E0-B4DBE1CF7E68}" type="slidenum">
              <a:rPr lang="en-BE" smtClean="0"/>
              <a:t>14</a:t>
            </a:fld>
            <a:endParaRPr lang="en-BE"/>
          </a:p>
        </p:txBody>
      </p:sp>
    </p:spTree>
    <p:extLst>
      <p:ext uri="{BB962C8B-B14F-4D97-AF65-F5344CB8AC3E}">
        <p14:creationId xmlns:p14="http://schemas.microsoft.com/office/powerpoint/2010/main" val="3856164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Objective of the </a:t>
            </a:r>
            <a:r>
              <a:rPr lang="fr-FR" dirty="0" err="1"/>
              <a:t>revision</a:t>
            </a:r>
            <a:r>
              <a:rPr lang="fr-FR" dirty="0"/>
              <a:t>: </a:t>
            </a:r>
            <a:r>
              <a:rPr lang="fr-FR" dirty="0" err="1"/>
              <a:t>make</a:t>
            </a:r>
            <a:r>
              <a:rPr lang="fr-FR" dirty="0"/>
              <a:t> the PP more </a:t>
            </a:r>
            <a:r>
              <a:rPr lang="fr-FR" dirty="0" err="1"/>
              <a:t>sustainable</a:t>
            </a:r>
            <a:r>
              <a:rPr lang="fr-FR" dirty="0"/>
              <a:t> (F2F + action plan action cancer)</a:t>
            </a:r>
          </a:p>
          <a:p>
            <a:endParaRPr lang="fr-FR" dirty="0"/>
          </a:p>
          <a:p>
            <a:r>
              <a:rPr lang="fr-FR" dirty="0"/>
              <a:t>European Commission </a:t>
            </a:r>
            <a:r>
              <a:rPr lang="fr-FR" dirty="0" err="1"/>
              <a:t>announced</a:t>
            </a:r>
            <a:r>
              <a:rPr lang="fr-FR" dirty="0"/>
              <a:t> 3 options for the new PP. </a:t>
            </a:r>
            <a:r>
              <a:rPr lang="fr-FR" dirty="0" err="1"/>
              <a:t>Announcement</a:t>
            </a:r>
            <a:r>
              <a:rPr lang="fr-FR" dirty="0"/>
              <a:t> </a:t>
            </a:r>
            <a:r>
              <a:rPr lang="fr-FR" dirty="0" err="1"/>
              <a:t>during</a:t>
            </a:r>
            <a:r>
              <a:rPr lang="fr-FR" dirty="0"/>
              <a:t> the CDG </a:t>
            </a:r>
            <a:r>
              <a:rPr lang="fr-FR" dirty="0" err="1"/>
              <a:t>Quality</a:t>
            </a:r>
            <a:r>
              <a:rPr lang="fr-FR" dirty="0"/>
              <a:t> &amp; Promotion (importance of </a:t>
            </a:r>
            <a:r>
              <a:rPr lang="fr-FR" dirty="0" err="1"/>
              <a:t>being</a:t>
            </a:r>
            <a:r>
              <a:rPr lang="fr-FR" dirty="0"/>
              <a:t> part of the expert group). 3 options: </a:t>
            </a:r>
          </a:p>
          <a:p>
            <a:pPr marL="171450" indent="-171450">
              <a:buFont typeface="Arial" panose="020B0604020202020204" pitchFamily="34" charset="0"/>
              <a:buChar char="•"/>
            </a:pPr>
            <a:r>
              <a:rPr lang="fr-FR" dirty="0"/>
              <a:t>No change, </a:t>
            </a:r>
            <a:r>
              <a:rPr lang="fr-FR" dirty="0" err="1"/>
              <a:t>each</a:t>
            </a:r>
            <a:r>
              <a:rPr lang="fr-FR" dirty="0"/>
              <a:t> </a:t>
            </a:r>
            <a:r>
              <a:rPr lang="fr-FR" dirty="0" err="1"/>
              <a:t>year</a:t>
            </a:r>
            <a:r>
              <a:rPr lang="fr-FR" dirty="0"/>
              <a:t> </a:t>
            </a:r>
            <a:r>
              <a:rPr lang="fr-FR" dirty="0" err="1"/>
              <a:t>we</a:t>
            </a:r>
            <a:r>
              <a:rPr lang="fr-FR" dirty="0"/>
              <a:t> </a:t>
            </a:r>
            <a:r>
              <a:rPr lang="fr-FR" dirty="0" err="1"/>
              <a:t>decide</a:t>
            </a:r>
            <a:r>
              <a:rPr lang="fr-FR" dirty="0"/>
              <a:t> if </a:t>
            </a:r>
            <a:r>
              <a:rPr lang="fr-FR" dirty="0" err="1"/>
              <a:t>there</a:t>
            </a:r>
            <a:r>
              <a:rPr lang="fr-FR" dirty="0"/>
              <a:t> are new </a:t>
            </a:r>
            <a:r>
              <a:rPr lang="fr-FR" dirty="0" err="1"/>
              <a:t>priorities</a:t>
            </a:r>
            <a:r>
              <a:rPr lang="fr-FR" dirty="0"/>
              <a:t> for the calls to come. If yes, </a:t>
            </a:r>
            <a:r>
              <a:rPr lang="fr-FR" dirty="0" err="1"/>
              <a:t>then</a:t>
            </a:r>
            <a:r>
              <a:rPr lang="fr-FR" dirty="0"/>
              <a:t> </a:t>
            </a:r>
            <a:r>
              <a:rPr lang="fr-FR" dirty="0" err="1"/>
              <a:t>we</a:t>
            </a:r>
            <a:r>
              <a:rPr lang="fr-FR" dirty="0"/>
              <a:t> </a:t>
            </a:r>
            <a:r>
              <a:rPr lang="fr-FR" dirty="0" err="1"/>
              <a:t>create</a:t>
            </a:r>
            <a:r>
              <a:rPr lang="fr-FR" dirty="0"/>
              <a:t> a </a:t>
            </a:r>
            <a:r>
              <a:rPr lang="fr-FR" dirty="0" err="1"/>
              <a:t>specific</a:t>
            </a:r>
            <a:r>
              <a:rPr lang="fr-FR" dirty="0"/>
              <a:t> topic (ex: 2021 </a:t>
            </a:r>
            <a:r>
              <a:rPr lang="fr-FR" dirty="0" err="1"/>
              <a:t>sustainability</a:t>
            </a:r>
            <a:r>
              <a:rPr lang="fr-FR" dirty="0"/>
              <a:t> topics)</a:t>
            </a:r>
          </a:p>
          <a:p>
            <a:pPr marL="171450" indent="-171450">
              <a:buFont typeface="Arial" panose="020B0604020202020204" pitchFamily="34" charset="0"/>
              <a:buChar char="•"/>
            </a:pPr>
            <a:r>
              <a:rPr lang="fr-FR" dirty="0"/>
              <a:t>On </a:t>
            </a:r>
            <a:r>
              <a:rPr lang="fr-FR" dirty="0" err="1"/>
              <a:t>external</a:t>
            </a:r>
            <a:r>
              <a:rPr lang="fr-FR" dirty="0"/>
              <a:t> </a:t>
            </a:r>
            <a:r>
              <a:rPr lang="fr-FR" dirty="0" err="1"/>
              <a:t>market</a:t>
            </a:r>
            <a:r>
              <a:rPr lang="fr-FR" dirty="0"/>
              <a:t> </a:t>
            </a:r>
            <a:r>
              <a:rPr lang="fr-FR" dirty="0" err="1"/>
              <a:t>focusing</a:t>
            </a:r>
            <a:r>
              <a:rPr lang="fr-FR" dirty="0"/>
              <a:t> on </a:t>
            </a:r>
            <a:r>
              <a:rPr lang="fr-FR" dirty="0" err="1"/>
              <a:t>competitiveness</a:t>
            </a:r>
            <a:r>
              <a:rPr lang="fr-FR" dirty="0"/>
              <a:t>, on </a:t>
            </a:r>
            <a:r>
              <a:rPr lang="fr-FR" dirty="0" err="1"/>
              <a:t>internal</a:t>
            </a:r>
            <a:r>
              <a:rPr lang="fr-FR" dirty="0"/>
              <a:t> </a:t>
            </a:r>
            <a:r>
              <a:rPr lang="fr-FR" dirty="0" err="1"/>
              <a:t>market</a:t>
            </a:r>
            <a:r>
              <a:rPr lang="fr-FR" dirty="0"/>
              <a:t> on </a:t>
            </a:r>
            <a:r>
              <a:rPr lang="fr-FR" dirty="0" err="1"/>
              <a:t>sustainability</a:t>
            </a:r>
            <a:r>
              <a:rPr lang="fr-FR" dirty="0"/>
              <a:t> = </a:t>
            </a:r>
            <a:r>
              <a:rPr lang="fr-FR" dirty="0" err="1"/>
              <a:t>promoting</a:t>
            </a:r>
            <a:r>
              <a:rPr lang="fr-FR" dirty="0"/>
              <a:t> </a:t>
            </a:r>
            <a:r>
              <a:rPr lang="fr-FR" dirty="0" err="1"/>
              <a:t>GIs</a:t>
            </a:r>
            <a:r>
              <a:rPr lang="fr-FR" dirty="0"/>
              <a:t> </a:t>
            </a:r>
            <a:r>
              <a:rPr lang="fr-FR" dirty="0" err="1"/>
              <a:t>outside</a:t>
            </a:r>
            <a:r>
              <a:rPr lang="fr-FR" dirty="0"/>
              <a:t> the EU and </a:t>
            </a:r>
            <a:r>
              <a:rPr lang="fr-FR" dirty="0" err="1"/>
              <a:t>sustainable</a:t>
            </a:r>
            <a:r>
              <a:rPr lang="fr-FR" dirty="0"/>
              <a:t> </a:t>
            </a:r>
            <a:r>
              <a:rPr lang="fr-FR" dirty="0" err="1"/>
              <a:t>products</a:t>
            </a:r>
            <a:r>
              <a:rPr lang="fr-FR" dirty="0"/>
              <a:t> </a:t>
            </a:r>
            <a:r>
              <a:rPr lang="fr-FR" dirty="0" err="1"/>
              <a:t>inside</a:t>
            </a:r>
            <a:r>
              <a:rPr lang="fr-FR" dirty="0"/>
              <a:t> the EU</a:t>
            </a:r>
          </a:p>
          <a:p>
            <a:pPr marL="171450" indent="-171450">
              <a:buFont typeface="Arial" panose="020B0604020202020204" pitchFamily="34" charset="0"/>
              <a:buChar char="•"/>
            </a:pPr>
            <a:r>
              <a:rPr lang="fr-FR" dirty="0"/>
              <a:t>Putting strict </a:t>
            </a:r>
            <a:r>
              <a:rPr lang="fr-FR" dirty="0" err="1"/>
              <a:t>criteria</a:t>
            </a:r>
            <a:r>
              <a:rPr lang="fr-FR" dirty="0"/>
              <a:t> to select the type of </a:t>
            </a:r>
            <a:r>
              <a:rPr lang="fr-FR" dirty="0" err="1"/>
              <a:t>products</a:t>
            </a:r>
            <a:r>
              <a:rPr lang="fr-FR" dirty="0"/>
              <a:t> </a:t>
            </a:r>
            <a:r>
              <a:rPr lang="fr-FR" dirty="0" err="1"/>
              <a:t>eligible</a:t>
            </a:r>
            <a:r>
              <a:rPr lang="fr-FR" dirty="0"/>
              <a:t> = </a:t>
            </a:r>
            <a:r>
              <a:rPr lang="fr-FR" dirty="0" err="1"/>
              <a:t>risk</a:t>
            </a:r>
            <a:r>
              <a:rPr lang="fr-FR" dirty="0"/>
              <a:t> for </a:t>
            </a:r>
            <a:r>
              <a:rPr lang="fr-FR" dirty="0" err="1"/>
              <a:t>meat</a:t>
            </a:r>
            <a:r>
              <a:rPr lang="fr-FR" dirty="0"/>
              <a:t> </a:t>
            </a:r>
            <a:r>
              <a:rPr lang="fr-FR" dirty="0" err="1"/>
              <a:t>products</a:t>
            </a:r>
            <a:endParaRPr lang="en-BE" dirty="0"/>
          </a:p>
          <a:p>
            <a:endParaRPr lang="en-BE" dirty="0"/>
          </a:p>
        </p:txBody>
      </p:sp>
      <p:sp>
        <p:nvSpPr>
          <p:cNvPr id="4" name="Slide Number Placeholder 3"/>
          <p:cNvSpPr>
            <a:spLocks noGrp="1"/>
          </p:cNvSpPr>
          <p:nvPr>
            <p:ph type="sldNum" sz="quarter" idx="5"/>
          </p:nvPr>
        </p:nvSpPr>
        <p:spPr/>
        <p:txBody>
          <a:bodyPr/>
          <a:lstStyle/>
          <a:p>
            <a:fld id="{CE57DF30-32F7-4748-A0E0-B4DBE1CF7E68}" type="slidenum">
              <a:rPr lang="en-BE" smtClean="0"/>
              <a:t>15</a:t>
            </a:fld>
            <a:endParaRPr lang="en-BE"/>
          </a:p>
        </p:txBody>
      </p:sp>
    </p:spTree>
    <p:extLst>
      <p:ext uri="{BB962C8B-B14F-4D97-AF65-F5344CB8AC3E}">
        <p14:creationId xmlns:p14="http://schemas.microsoft.com/office/powerpoint/2010/main" val="308235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2E093-E322-422A-A742-5978D880913A}" type="slidenum">
              <a:rPr kumimoji="0" lang="nl-BE" altLang="fr-FR"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BE" altLang="fr-FR" sz="24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2347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E4770552-DC54-4EFA-95CB-82EEEB507D3D}"/>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a:extLst>
              <a:ext uri="{FF2B5EF4-FFF2-40B4-BE49-F238E27FC236}">
                <a16:creationId xmlns:a16="http://schemas.microsoft.com/office/drawing/2014/main" id="{343D0D85-F0C1-4007-AA4F-AAFECEAF7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a:p>
        </p:txBody>
      </p:sp>
      <p:sp>
        <p:nvSpPr>
          <p:cNvPr id="21508" name="Espace réservé du numéro de diapositive 3">
            <a:extLst>
              <a:ext uri="{FF2B5EF4-FFF2-40B4-BE49-F238E27FC236}">
                <a16:creationId xmlns:a16="http://schemas.microsoft.com/office/drawing/2014/main" id="{978F26DB-EB90-4D66-9AC4-7B10F6B09C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u="sng">
                <a:solidFill>
                  <a:schemeClr val="tx1"/>
                </a:solidFill>
                <a:latin typeface="Tw Cen MT" panose="020B0602020104020603" pitchFamily="34" charset="0"/>
                <a:cs typeface="Arial" panose="020B0604020202020204" pitchFamily="34" charset="0"/>
              </a:defRPr>
            </a:lvl1pPr>
            <a:lvl2pPr marL="1515309" indent="-582811">
              <a:defRPr u="sng">
                <a:solidFill>
                  <a:schemeClr val="tx1"/>
                </a:solidFill>
                <a:latin typeface="Tw Cen MT" panose="020B0602020104020603" pitchFamily="34" charset="0"/>
                <a:cs typeface="Arial" panose="020B0604020202020204" pitchFamily="34" charset="0"/>
              </a:defRPr>
            </a:lvl2pPr>
            <a:lvl3pPr marL="2331245" indent="-466249">
              <a:defRPr u="sng">
                <a:solidFill>
                  <a:schemeClr val="tx1"/>
                </a:solidFill>
                <a:latin typeface="Tw Cen MT" panose="020B0602020104020603" pitchFamily="34" charset="0"/>
                <a:cs typeface="Arial" panose="020B0604020202020204" pitchFamily="34" charset="0"/>
              </a:defRPr>
            </a:lvl3pPr>
            <a:lvl4pPr marL="3263743" indent="-466249">
              <a:defRPr u="sng">
                <a:solidFill>
                  <a:schemeClr val="tx1"/>
                </a:solidFill>
                <a:latin typeface="Tw Cen MT" panose="020B0602020104020603" pitchFamily="34" charset="0"/>
                <a:cs typeface="Arial" panose="020B0604020202020204" pitchFamily="34" charset="0"/>
              </a:defRPr>
            </a:lvl4pPr>
            <a:lvl5pPr marL="4196242" indent="-466249">
              <a:defRPr u="sng">
                <a:solidFill>
                  <a:schemeClr val="tx1"/>
                </a:solidFill>
                <a:latin typeface="Tw Cen MT" panose="020B0602020104020603" pitchFamily="34" charset="0"/>
                <a:cs typeface="Arial" panose="020B0604020202020204" pitchFamily="34" charset="0"/>
              </a:defRPr>
            </a:lvl5pPr>
            <a:lvl6pPr marL="5128739"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6pPr>
            <a:lvl7pPr marL="6061237"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7pPr>
            <a:lvl8pPr marL="6993736"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8pPr>
            <a:lvl9pPr marL="7926233"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A57FAB-D6D1-4C79-A89B-51DEBAF574B6}" type="slidenum">
              <a:rPr kumimoji="0" lang="nl-BE" altLang="fr-FR"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altLang="fr-FR"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E4770552-DC54-4EFA-95CB-82EEEB507D3D}"/>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a:extLst>
              <a:ext uri="{FF2B5EF4-FFF2-40B4-BE49-F238E27FC236}">
                <a16:creationId xmlns:a16="http://schemas.microsoft.com/office/drawing/2014/main" id="{343D0D85-F0C1-4007-AA4F-AAFECEAF7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BE" altLang="fr-FR" dirty="0"/>
              <a:t>Of course the 1 </a:t>
            </a:r>
            <a:r>
              <a:rPr lang="fr-BE" altLang="fr-FR" dirty="0" err="1"/>
              <a:t>policy</a:t>
            </a:r>
            <a:r>
              <a:rPr lang="fr-BE" altLang="fr-FR" dirty="0"/>
              <a:t> </a:t>
            </a:r>
            <a:r>
              <a:rPr lang="fr-BE" altLang="fr-FR" dirty="0" err="1"/>
              <a:t>is</a:t>
            </a:r>
            <a:r>
              <a:rPr lang="fr-BE" altLang="fr-FR" dirty="0"/>
              <a:t> </a:t>
            </a:r>
            <a:r>
              <a:rPr lang="fr-BE" altLang="fr-FR" dirty="0" err="1"/>
              <a:t>mind</a:t>
            </a:r>
            <a:r>
              <a:rPr lang="fr-BE" altLang="fr-FR" dirty="0"/>
              <a:t> </a:t>
            </a:r>
            <a:r>
              <a:rPr lang="fr-BE" altLang="fr-FR" dirty="0" err="1"/>
              <a:t>regarding</a:t>
            </a:r>
            <a:r>
              <a:rPr lang="fr-BE" altLang="fr-FR" dirty="0"/>
              <a:t> agriculture </a:t>
            </a:r>
            <a:r>
              <a:rPr lang="fr-BE" altLang="fr-FR" dirty="0" err="1"/>
              <a:t>is</a:t>
            </a:r>
            <a:r>
              <a:rPr lang="fr-BE" altLang="fr-FR" dirty="0"/>
              <a:t> the CAP. </a:t>
            </a:r>
            <a:r>
              <a:rPr lang="fr-BE" altLang="fr-FR" dirty="0" err="1"/>
              <a:t>With</a:t>
            </a:r>
            <a:r>
              <a:rPr lang="fr-BE" altLang="fr-FR" dirty="0"/>
              <a:t> the new </a:t>
            </a:r>
            <a:r>
              <a:rPr lang="fr-BE" altLang="fr-FR" dirty="0" err="1"/>
              <a:t>delivery</a:t>
            </a:r>
            <a:r>
              <a:rPr lang="fr-BE" altLang="fr-FR" dirty="0"/>
              <a:t> model and 1 SP per country. Not all SP are </a:t>
            </a:r>
            <a:r>
              <a:rPr lang="fr-BE" altLang="fr-FR" dirty="0" err="1"/>
              <a:t>adopted</a:t>
            </a:r>
            <a:r>
              <a:rPr lang="fr-BE" altLang="fr-FR" dirty="0"/>
              <a:t> </a:t>
            </a:r>
            <a:r>
              <a:rPr lang="fr-BE" altLang="fr-FR" dirty="0" err="1"/>
              <a:t>yet</a:t>
            </a:r>
            <a:r>
              <a:rPr lang="fr-BE" altLang="fr-FR" dirty="0"/>
              <a:t>. So far, hard to have a </a:t>
            </a:r>
            <a:r>
              <a:rPr lang="fr-BE" altLang="fr-FR" dirty="0" err="1"/>
              <a:t>clear</a:t>
            </a:r>
            <a:r>
              <a:rPr lang="fr-BE" altLang="fr-FR" dirty="0"/>
              <a:t> </a:t>
            </a:r>
            <a:r>
              <a:rPr lang="fr-BE" altLang="fr-FR" dirty="0" err="1"/>
              <a:t>picture</a:t>
            </a:r>
            <a:r>
              <a:rPr lang="fr-BE" altLang="fr-FR" dirty="0"/>
              <a:t> of all the </a:t>
            </a:r>
            <a:r>
              <a:rPr lang="fr-BE" altLang="fr-FR" dirty="0" err="1"/>
              <a:t>measures</a:t>
            </a:r>
            <a:r>
              <a:rPr lang="fr-BE" altLang="fr-FR" dirty="0"/>
              <a:t> </a:t>
            </a:r>
            <a:r>
              <a:rPr lang="fr-BE" altLang="fr-FR" dirty="0" err="1"/>
              <a:t>included</a:t>
            </a:r>
            <a:r>
              <a:rPr lang="fr-BE" altLang="fr-FR" dirty="0"/>
              <a:t> in the </a:t>
            </a:r>
            <a:r>
              <a:rPr lang="fr-BE" altLang="fr-FR" dirty="0" err="1"/>
              <a:t>different</a:t>
            </a:r>
            <a:r>
              <a:rPr lang="fr-BE" altLang="fr-FR" dirty="0"/>
              <a:t> SP. </a:t>
            </a:r>
            <a:r>
              <a:rPr lang="fr-BE" altLang="fr-FR" dirty="0" err="1"/>
              <a:t>We</a:t>
            </a:r>
            <a:r>
              <a:rPr lang="fr-BE" altLang="fr-FR" dirty="0"/>
              <a:t> plan to do a </a:t>
            </a:r>
            <a:r>
              <a:rPr lang="fr-BE" altLang="fr-FR" dirty="0" err="1"/>
              <a:t>study</a:t>
            </a:r>
            <a:r>
              <a:rPr lang="fr-BE" altLang="fr-FR" dirty="0"/>
              <a:t> on </a:t>
            </a:r>
            <a:r>
              <a:rPr lang="fr-BE" altLang="fr-FR" dirty="0" err="1"/>
              <a:t>this</a:t>
            </a:r>
            <a:r>
              <a:rPr lang="fr-BE" altLang="fr-FR" dirty="0"/>
              <a:t> once </a:t>
            </a:r>
            <a:r>
              <a:rPr lang="fr-BE" altLang="fr-FR" dirty="0" err="1"/>
              <a:t>we</a:t>
            </a:r>
            <a:r>
              <a:rPr lang="fr-BE" altLang="fr-FR" dirty="0"/>
              <a:t> can </a:t>
            </a:r>
            <a:r>
              <a:rPr lang="fr-BE" altLang="fr-FR" dirty="0" err="1"/>
              <a:t>access</a:t>
            </a:r>
            <a:r>
              <a:rPr lang="fr-BE" altLang="fr-FR" dirty="0"/>
              <a:t> the final </a:t>
            </a:r>
            <a:r>
              <a:rPr lang="fr-BE" altLang="fr-FR" dirty="0" err="1"/>
              <a:t>approved</a:t>
            </a:r>
            <a:r>
              <a:rPr lang="fr-BE" altLang="fr-FR" dirty="0"/>
              <a:t> </a:t>
            </a:r>
            <a:r>
              <a:rPr lang="fr-BE" altLang="fr-FR" dirty="0" err="1"/>
              <a:t>SPs</a:t>
            </a:r>
            <a:r>
              <a:rPr lang="fr-BE" altLang="fr-FR" dirty="0"/>
              <a:t>.</a:t>
            </a:r>
          </a:p>
          <a:p>
            <a:endParaRPr lang="fr-BE" altLang="fr-FR" dirty="0"/>
          </a:p>
        </p:txBody>
      </p:sp>
      <p:sp>
        <p:nvSpPr>
          <p:cNvPr id="21508" name="Espace réservé du numéro de diapositive 3">
            <a:extLst>
              <a:ext uri="{FF2B5EF4-FFF2-40B4-BE49-F238E27FC236}">
                <a16:creationId xmlns:a16="http://schemas.microsoft.com/office/drawing/2014/main" id="{978F26DB-EB90-4D66-9AC4-7B10F6B09C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u="sng">
                <a:solidFill>
                  <a:schemeClr val="tx1"/>
                </a:solidFill>
                <a:latin typeface="Tw Cen MT" panose="020B0602020104020603" pitchFamily="34" charset="0"/>
                <a:cs typeface="Arial" panose="020B0604020202020204" pitchFamily="34" charset="0"/>
              </a:defRPr>
            </a:lvl1pPr>
            <a:lvl2pPr marL="1515309" indent="-582811">
              <a:defRPr u="sng">
                <a:solidFill>
                  <a:schemeClr val="tx1"/>
                </a:solidFill>
                <a:latin typeface="Tw Cen MT" panose="020B0602020104020603" pitchFamily="34" charset="0"/>
                <a:cs typeface="Arial" panose="020B0604020202020204" pitchFamily="34" charset="0"/>
              </a:defRPr>
            </a:lvl2pPr>
            <a:lvl3pPr marL="2331245" indent="-466249">
              <a:defRPr u="sng">
                <a:solidFill>
                  <a:schemeClr val="tx1"/>
                </a:solidFill>
                <a:latin typeface="Tw Cen MT" panose="020B0602020104020603" pitchFamily="34" charset="0"/>
                <a:cs typeface="Arial" panose="020B0604020202020204" pitchFamily="34" charset="0"/>
              </a:defRPr>
            </a:lvl3pPr>
            <a:lvl4pPr marL="3263743" indent="-466249">
              <a:defRPr u="sng">
                <a:solidFill>
                  <a:schemeClr val="tx1"/>
                </a:solidFill>
                <a:latin typeface="Tw Cen MT" panose="020B0602020104020603" pitchFamily="34" charset="0"/>
                <a:cs typeface="Arial" panose="020B0604020202020204" pitchFamily="34" charset="0"/>
              </a:defRPr>
            </a:lvl4pPr>
            <a:lvl5pPr marL="4196242" indent="-466249">
              <a:defRPr u="sng">
                <a:solidFill>
                  <a:schemeClr val="tx1"/>
                </a:solidFill>
                <a:latin typeface="Tw Cen MT" panose="020B0602020104020603" pitchFamily="34" charset="0"/>
                <a:cs typeface="Arial" panose="020B0604020202020204" pitchFamily="34" charset="0"/>
              </a:defRPr>
            </a:lvl5pPr>
            <a:lvl6pPr marL="5128739"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6pPr>
            <a:lvl7pPr marL="6061237"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7pPr>
            <a:lvl8pPr marL="6993736"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8pPr>
            <a:lvl9pPr marL="7926233"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A57FAB-D6D1-4C79-A89B-51DEBAF574B6}" type="slidenum">
              <a:rPr kumimoji="0" lang="nl-BE" altLang="fr-FR"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altLang="fr-FR"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1775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E4770552-DC54-4EFA-95CB-82EEEB507D3D}"/>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a:extLst>
              <a:ext uri="{FF2B5EF4-FFF2-40B4-BE49-F238E27FC236}">
                <a16:creationId xmlns:a16="http://schemas.microsoft.com/office/drawing/2014/main" id="{343D0D85-F0C1-4007-AA4F-AAFECEAF7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a:p>
        </p:txBody>
      </p:sp>
      <p:sp>
        <p:nvSpPr>
          <p:cNvPr id="21508" name="Espace réservé du numéro de diapositive 3">
            <a:extLst>
              <a:ext uri="{FF2B5EF4-FFF2-40B4-BE49-F238E27FC236}">
                <a16:creationId xmlns:a16="http://schemas.microsoft.com/office/drawing/2014/main" id="{978F26DB-EB90-4D66-9AC4-7B10F6B09C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u="sng">
                <a:solidFill>
                  <a:schemeClr val="tx1"/>
                </a:solidFill>
                <a:latin typeface="Tw Cen MT" panose="020B0602020104020603" pitchFamily="34" charset="0"/>
                <a:cs typeface="Arial" panose="020B0604020202020204" pitchFamily="34" charset="0"/>
              </a:defRPr>
            </a:lvl1pPr>
            <a:lvl2pPr marL="1515309" indent="-582811">
              <a:defRPr u="sng">
                <a:solidFill>
                  <a:schemeClr val="tx1"/>
                </a:solidFill>
                <a:latin typeface="Tw Cen MT" panose="020B0602020104020603" pitchFamily="34" charset="0"/>
                <a:cs typeface="Arial" panose="020B0604020202020204" pitchFamily="34" charset="0"/>
              </a:defRPr>
            </a:lvl2pPr>
            <a:lvl3pPr marL="2331245" indent="-466249">
              <a:defRPr u="sng">
                <a:solidFill>
                  <a:schemeClr val="tx1"/>
                </a:solidFill>
                <a:latin typeface="Tw Cen MT" panose="020B0602020104020603" pitchFamily="34" charset="0"/>
                <a:cs typeface="Arial" panose="020B0604020202020204" pitchFamily="34" charset="0"/>
              </a:defRPr>
            </a:lvl3pPr>
            <a:lvl4pPr marL="3263743" indent="-466249">
              <a:defRPr u="sng">
                <a:solidFill>
                  <a:schemeClr val="tx1"/>
                </a:solidFill>
                <a:latin typeface="Tw Cen MT" panose="020B0602020104020603" pitchFamily="34" charset="0"/>
                <a:cs typeface="Arial" panose="020B0604020202020204" pitchFamily="34" charset="0"/>
              </a:defRPr>
            </a:lvl4pPr>
            <a:lvl5pPr marL="4196242" indent="-466249">
              <a:defRPr u="sng">
                <a:solidFill>
                  <a:schemeClr val="tx1"/>
                </a:solidFill>
                <a:latin typeface="Tw Cen MT" panose="020B0602020104020603" pitchFamily="34" charset="0"/>
                <a:cs typeface="Arial" panose="020B0604020202020204" pitchFamily="34" charset="0"/>
              </a:defRPr>
            </a:lvl5pPr>
            <a:lvl6pPr marL="5128739"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6pPr>
            <a:lvl7pPr marL="6061237"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7pPr>
            <a:lvl8pPr marL="6993736"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8pPr>
            <a:lvl9pPr marL="7926233"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A57FAB-D6D1-4C79-A89B-51DEBAF574B6}" type="slidenum">
              <a:rPr kumimoji="0" lang="nl-BE" altLang="fr-FR"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BE" altLang="fr-FR"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9008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E4770552-DC54-4EFA-95CB-82EEEB507D3D}"/>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a:extLst>
              <a:ext uri="{FF2B5EF4-FFF2-40B4-BE49-F238E27FC236}">
                <a16:creationId xmlns:a16="http://schemas.microsoft.com/office/drawing/2014/main" id="{343D0D85-F0C1-4007-AA4F-AAFECEAF7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a:p>
        </p:txBody>
      </p:sp>
      <p:sp>
        <p:nvSpPr>
          <p:cNvPr id="21508" name="Espace réservé du numéro de diapositive 3">
            <a:extLst>
              <a:ext uri="{FF2B5EF4-FFF2-40B4-BE49-F238E27FC236}">
                <a16:creationId xmlns:a16="http://schemas.microsoft.com/office/drawing/2014/main" id="{978F26DB-EB90-4D66-9AC4-7B10F6B09C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u="sng">
                <a:solidFill>
                  <a:schemeClr val="tx1"/>
                </a:solidFill>
                <a:latin typeface="Tw Cen MT" panose="020B0602020104020603" pitchFamily="34" charset="0"/>
                <a:cs typeface="Arial" panose="020B0604020202020204" pitchFamily="34" charset="0"/>
              </a:defRPr>
            </a:lvl1pPr>
            <a:lvl2pPr marL="1515309" indent="-582811">
              <a:defRPr u="sng">
                <a:solidFill>
                  <a:schemeClr val="tx1"/>
                </a:solidFill>
                <a:latin typeface="Tw Cen MT" panose="020B0602020104020603" pitchFamily="34" charset="0"/>
                <a:cs typeface="Arial" panose="020B0604020202020204" pitchFamily="34" charset="0"/>
              </a:defRPr>
            </a:lvl2pPr>
            <a:lvl3pPr marL="2331245" indent="-466249">
              <a:defRPr u="sng">
                <a:solidFill>
                  <a:schemeClr val="tx1"/>
                </a:solidFill>
                <a:latin typeface="Tw Cen MT" panose="020B0602020104020603" pitchFamily="34" charset="0"/>
                <a:cs typeface="Arial" panose="020B0604020202020204" pitchFamily="34" charset="0"/>
              </a:defRPr>
            </a:lvl3pPr>
            <a:lvl4pPr marL="3263743" indent="-466249">
              <a:defRPr u="sng">
                <a:solidFill>
                  <a:schemeClr val="tx1"/>
                </a:solidFill>
                <a:latin typeface="Tw Cen MT" panose="020B0602020104020603" pitchFamily="34" charset="0"/>
                <a:cs typeface="Arial" panose="020B0604020202020204" pitchFamily="34" charset="0"/>
              </a:defRPr>
            </a:lvl4pPr>
            <a:lvl5pPr marL="4196242" indent="-466249">
              <a:defRPr u="sng">
                <a:solidFill>
                  <a:schemeClr val="tx1"/>
                </a:solidFill>
                <a:latin typeface="Tw Cen MT" panose="020B0602020104020603" pitchFamily="34" charset="0"/>
                <a:cs typeface="Arial" panose="020B0604020202020204" pitchFamily="34" charset="0"/>
              </a:defRPr>
            </a:lvl5pPr>
            <a:lvl6pPr marL="5128739"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6pPr>
            <a:lvl7pPr marL="6061237"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7pPr>
            <a:lvl8pPr marL="6993736"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8pPr>
            <a:lvl9pPr marL="7926233"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A57FAB-D6D1-4C79-A89B-51DEBAF574B6}" type="slidenum">
              <a:rPr kumimoji="0" lang="nl-BE" altLang="fr-FR"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BE" altLang="fr-FR"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6841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E4770552-DC54-4EFA-95CB-82EEEB507D3D}"/>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a:extLst>
              <a:ext uri="{FF2B5EF4-FFF2-40B4-BE49-F238E27FC236}">
                <a16:creationId xmlns:a16="http://schemas.microsoft.com/office/drawing/2014/main" id="{343D0D85-F0C1-4007-AA4F-AAFECEAF76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a:p>
        </p:txBody>
      </p:sp>
      <p:sp>
        <p:nvSpPr>
          <p:cNvPr id="21508" name="Espace réservé du numéro de diapositive 3">
            <a:extLst>
              <a:ext uri="{FF2B5EF4-FFF2-40B4-BE49-F238E27FC236}">
                <a16:creationId xmlns:a16="http://schemas.microsoft.com/office/drawing/2014/main" id="{978F26DB-EB90-4D66-9AC4-7B10F6B09C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u="sng">
                <a:solidFill>
                  <a:schemeClr val="tx1"/>
                </a:solidFill>
                <a:latin typeface="Tw Cen MT" panose="020B0602020104020603" pitchFamily="34" charset="0"/>
                <a:cs typeface="Arial" panose="020B0604020202020204" pitchFamily="34" charset="0"/>
              </a:defRPr>
            </a:lvl1pPr>
            <a:lvl2pPr marL="1515309" indent="-582811">
              <a:defRPr u="sng">
                <a:solidFill>
                  <a:schemeClr val="tx1"/>
                </a:solidFill>
                <a:latin typeface="Tw Cen MT" panose="020B0602020104020603" pitchFamily="34" charset="0"/>
                <a:cs typeface="Arial" panose="020B0604020202020204" pitchFamily="34" charset="0"/>
              </a:defRPr>
            </a:lvl2pPr>
            <a:lvl3pPr marL="2331245" indent="-466249">
              <a:defRPr u="sng">
                <a:solidFill>
                  <a:schemeClr val="tx1"/>
                </a:solidFill>
                <a:latin typeface="Tw Cen MT" panose="020B0602020104020603" pitchFamily="34" charset="0"/>
                <a:cs typeface="Arial" panose="020B0604020202020204" pitchFamily="34" charset="0"/>
              </a:defRPr>
            </a:lvl3pPr>
            <a:lvl4pPr marL="3263743" indent="-466249">
              <a:defRPr u="sng">
                <a:solidFill>
                  <a:schemeClr val="tx1"/>
                </a:solidFill>
                <a:latin typeface="Tw Cen MT" panose="020B0602020104020603" pitchFamily="34" charset="0"/>
                <a:cs typeface="Arial" panose="020B0604020202020204" pitchFamily="34" charset="0"/>
              </a:defRPr>
            </a:lvl4pPr>
            <a:lvl5pPr marL="4196242" indent="-466249">
              <a:defRPr u="sng">
                <a:solidFill>
                  <a:schemeClr val="tx1"/>
                </a:solidFill>
                <a:latin typeface="Tw Cen MT" panose="020B0602020104020603" pitchFamily="34" charset="0"/>
                <a:cs typeface="Arial" panose="020B0604020202020204" pitchFamily="34" charset="0"/>
              </a:defRPr>
            </a:lvl5pPr>
            <a:lvl6pPr marL="5128739"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6pPr>
            <a:lvl7pPr marL="6061237"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7pPr>
            <a:lvl8pPr marL="6993736"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8pPr>
            <a:lvl9pPr marL="7926233"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A57FAB-D6D1-4C79-A89B-51DEBAF574B6}" type="slidenum">
              <a:rPr kumimoji="0" lang="nl-BE" altLang="fr-FR"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BE" altLang="fr-FR"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85188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AE60C58-6250-407B-B24A-A794CF5F7D6F}"/>
              </a:ext>
            </a:extLst>
          </p:cNvPr>
          <p:cNvSpPr>
            <a:spLocks noGrp="1" noRot="1" noChangeAspect="1" noTextEdit="1"/>
          </p:cNvSpPr>
          <p:nvPr>
            <p:ph type="sldImg"/>
          </p:nvPr>
        </p:nvSpPr>
        <p:spPr bwMode="auto">
          <a:xfrm>
            <a:off x="-14065250" y="5248275"/>
            <a:ext cx="34988500" cy="262429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38C762C-2120-4B0C-86DD-DF8684663BEC}"/>
              </a:ext>
            </a:extLst>
          </p:cNvPr>
          <p:cNvSpPr>
            <a:spLocks noGrp="1"/>
          </p:cNvSpPr>
          <p:nvPr>
            <p:ph type="body" idx="1"/>
          </p:nvPr>
        </p:nvSpPr>
        <p:spPr bwMode="auto">
          <a:xfrm>
            <a:off x="685800" y="33237625"/>
            <a:ext cx="5486400" cy="314882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fr-FR" dirty="0"/>
              <a:t>mountain areas within the Union are those delimited pursuant to Article 18(1) of Regulation (EC) </a:t>
            </a:r>
          </a:p>
          <a:p>
            <a:r>
              <a:rPr lang="en-US" altLang="fr-FR" dirty="0"/>
              <a:t>No 1257/1999: </a:t>
            </a:r>
          </a:p>
          <a:p>
            <a:r>
              <a:rPr lang="en-US" altLang="fr-FR" dirty="0"/>
              <a:t>Article 18</a:t>
            </a:r>
          </a:p>
          <a:p>
            <a:r>
              <a:rPr lang="en-US" altLang="fr-FR" dirty="0"/>
              <a:t>1. Mountain areas shall be those </a:t>
            </a:r>
            <a:r>
              <a:rPr lang="en-US" altLang="fr-FR" dirty="0" err="1"/>
              <a:t>characterised</a:t>
            </a:r>
            <a:r>
              <a:rPr lang="en-US" altLang="fr-FR" dirty="0"/>
              <a:t> by a considerable limitation of the possibilities for </a:t>
            </a:r>
          </a:p>
          <a:p>
            <a:r>
              <a:rPr lang="en-US" altLang="fr-FR" dirty="0"/>
              <a:t>Using the land and an appreciable increase in the cost of working it due:</a:t>
            </a:r>
          </a:p>
          <a:p>
            <a:r>
              <a:rPr lang="en-US" altLang="fr-FR" dirty="0"/>
              <a:t>–to the existence, because of altitude, of very difficult climatic conditions, the effect of which is substantially to shorten the growing season, </a:t>
            </a:r>
          </a:p>
          <a:p>
            <a:r>
              <a:rPr lang="en-US" altLang="fr-FR" dirty="0"/>
              <a:t>– at a lower altitude, to the presence over the greater part of the area in question of slopes too steep for the use of machinery or requiring the use of very expensive special equipment, or </a:t>
            </a:r>
          </a:p>
          <a:p>
            <a:r>
              <a:rPr lang="en-US" altLang="fr-FR" dirty="0"/>
              <a:t>– to a combination of these two factors, where the handicap resulting from each taken separately is less acute but the combination of the two gives rise to an equivalent handicap.</a:t>
            </a:r>
          </a:p>
          <a:p>
            <a:r>
              <a:rPr lang="en-US" altLang="fr-FR" dirty="0"/>
              <a:t>2. Areas north of the 62</a:t>
            </a:r>
            <a:r>
              <a:rPr lang="en-US" altLang="fr-FR" baseline="30000" dirty="0"/>
              <a:t>nd</a:t>
            </a:r>
            <a:r>
              <a:rPr lang="en-US" altLang="fr-FR" dirty="0"/>
              <a:t> Parallel and certain adjacent areas shall be treated in the same way as mountain areas.</a:t>
            </a:r>
          </a:p>
          <a:p>
            <a:endParaRPr lang="en-US" altLang="fr-FR" dirty="0"/>
          </a:p>
          <a:p>
            <a:r>
              <a:rPr lang="fr-FR" altLang="fr-FR" dirty="0" err="1"/>
              <a:t>Products</a:t>
            </a:r>
            <a:r>
              <a:rPr lang="fr-FR" altLang="fr-FR" dirty="0"/>
              <a:t> of animal </a:t>
            </a:r>
            <a:r>
              <a:rPr lang="fr-FR" altLang="fr-FR" dirty="0" err="1"/>
              <a:t>origin</a:t>
            </a:r>
            <a:r>
              <a:rPr lang="fr-FR" altLang="fr-FR" dirty="0"/>
              <a:t>: </a:t>
            </a:r>
          </a:p>
          <a:p>
            <a:pPr lvl="1"/>
            <a:r>
              <a:rPr lang="en-US" altLang="fr-FR" dirty="0"/>
              <a:t>2/3 life in mountain areas</a:t>
            </a:r>
          </a:p>
          <a:p>
            <a:pPr lvl="1"/>
            <a:r>
              <a:rPr lang="en-US" altLang="fr-FR" dirty="0"/>
              <a:t>at least ¼ life in transhumance grazing on pastures in mountain areas</a:t>
            </a:r>
          </a:p>
          <a:p>
            <a:r>
              <a:rPr lang="en-US" altLang="fr-FR" dirty="0" err="1"/>
              <a:t>Feedstufs</a:t>
            </a:r>
            <a:r>
              <a:rPr lang="en-US" altLang="fr-FR" dirty="0"/>
              <a:t>: </a:t>
            </a:r>
          </a:p>
          <a:p>
            <a:pPr lvl="1"/>
            <a:r>
              <a:rPr lang="en-US" altLang="fr-FR" dirty="0"/>
              <a:t>% of annual animal diet (expressed as a % of dry matter) produced in mountain areas should be 50% for all animals but 60% for ruminants, 25% for pigs</a:t>
            </a:r>
          </a:p>
          <a:p>
            <a:endParaRPr lang="fr-FR" altLang="fr-FR" dirty="0"/>
          </a:p>
          <a:p>
            <a:endParaRPr lang="fr-FR" altLang="fr-FR" dirty="0"/>
          </a:p>
          <a:p>
            <a:pPr algn="just" fontAlgn="base">
              <a:buFont typeface="Arial" panose="020B0604020202020204" pitchFamily="34" charset="0"/>
              <a:buChar char="•"/>
            </a:pPr>
            <a:r>
              <a:rPr lang="en-GB" b="0" i="0" dirty="0">
                <a:solidFill>
                  <a:srgbClr val="666666"/>
                </a:solidFill>
                <a:effectLst/>
                <a:latin typeface="inherit"/>
              </a:rPr>
              <a:t>Processed or unprocessed animal products, e.g. milk, dairy products, cheeses, meat, meat products, eggs, etc.</a:t>
            </a:r>
          </a:p>
          <a:p>
            <a:pPr algn="just" fontAlgn="base">
              <a:buFont typeface="Arial" panose="020B0604020202020204" pitchFamily="34" charset="0"/>
              <a:buChar char="•"/>
            </a:pPr>
            <a:r>
              <a:rPr lang="en-GB" b="0" i="0" dirty="0">
                <a:solidFill>
                  <a:srgbClr val="666666"/>
                </a:solidFill>
                <a:effectLst/>
                <a:latin typeface="inherit"/>
              </a:rPr>
              <a:t>Bee products, e.g.: honey, pollen, solid propolis.</a:t>
            </a:r>
          </a:p>
          <a:p>
            <a:pPr algn="just" fontAlgn="base">
              <a:buFont typeface="Arial" panose="020B0604020202020204" pitchFamily="34" charset="0"/>
              <a:buChar char="•"/>
            </a:pPr>
            <a:r>
              <a:rPr lang="en-GB" b="0" i="0" dirty="0">
                <a:solidFill>
                  <a:srgbClr val="666666"/>
                </a:solidFill>
                <a:effectLst/>
                <a:latin typeface="inherit"/>
              </a:rPr>
              <a:t>Processed or unprocessed plant products, e.g. jams, jams, syrups, teas, plants and fruits of culture or from spontaneous flora, raspberries, blueberries, vegetables, potatoes, mushrooms, etc.</a:t>
            </a:r>
          </a:p>
          <a:p>
            <a:endParaRPr lang="fr-FR" altLang="fr-FR" dirty="0"/>
          </a:p>
        </p:txBody>
      </p:sp>
      <p:sp>
        <p:nvSpPr>
          <p:cNvPr id="59396" name="Slide Number Placeholder 3">
            <a:extLst>
              <a:ext uri="{FF2B5EF4-FFF2-40B4-BE49-F238E27FC236}">
                <a16:creationId xmlns:a16="http://schemas.microsoft.com/office/drawing/2014/main" id="{3AD3A40A-4A2D-4DF3-91F3-00D99D19E142}"/>
              </a:ext>
            </a:extLst>
          </p:cNvPr>
          <p:cNvSpPr>
            <a:spLocks noGrp="1"/>
          </p:cNvSpPr>
          <p:nvPr>
            <p:ph type="sldNum" sz="quarter" idx="5"/>
          </p:nvPr>
        </p:nvSpPr>
        <p:spPr bwMode="auto">
          <a:xfrm>
            <a:off x="3884615" y="66463811"/>
            <a:ext cx="2971800" cy="34986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u="sng">
                <a:solidFill>
                  <a:schemeClr val="tx1"/>
                </a:solidFill>
                <a:latin typeface="Tw Cen MT" panose="020B0602020104020603" pitchFamily="34" charset="0"/>
                <a:cs typeface="Arial" panose="020B0604020202020204" pitchFamily="34" charset="0"/>
              </a:defRPr>
            </a:lvl1pPr>
            <a:lvl2pPr marL="1515309" indent="-582811">
              <a:defRPr u="sng">
                <a:solidFill>
                  <a:schemeClr val="tx1"/>
                </a:solidFill>
                <a:latin typeface="Tw Cen MT" panose="020B0602020104020603" pitchFamily="34" charset="0"/>
                <a:cs typeface="Arial" panose="020B0604020202020204" pitchFamily="34" charset="0"/>
              </a:defRPr>
            </a:lvl2pPr>
            <a:lvl3pPr marL="2331245" indent="-466249">
              <a:defRPr u="sng">
                <a:solidFill>
                  <a:schemeClr val="tx1"/>
                </a:solidFill>
                <a:latin typeface="Tw Cen MT" panose="020B0602020104020603" pitchFamily="34" charset="0"/>
                <a:cs typeface="Arial" panose="020B0604020202020204" pitchFamily="34" charset="0"/>
              </a:defRPr>
            </a:lvl3pPr>
            <a:lvl4pPr marL="3263743" indent="-466249">
              <a:defRPr u="sng">
                <a:solidFill>
                  <a:schemeClr val="tx1"/>
                </a:solidFill>
                <a:latin typeface="Tw Cen MT" panose="020B0602020104020603" pitchFamily="34" charset="0"/>
                <a:cs typeface="Arial" panose="020B0604020202020204" pitchFamily="34" charset="0"/>
              </a:defRPr>
            </a:lvl4pPr>
            <a:lvl5pPr marL="4196242" indent="-466249">
              <a:defRPr u="sng">
                <a:solidFill>
                  <a:schemeClr val="tx1"/>
                </a:solidFill>
                <a:latin typeface="Tw Cen MT" panose="020B0602020104020603" pitchFamily="34" charset="0"/>
                <a:cs typeface="Arial" panose="020B0604020202020204" pitchFamily="34" charset="0"/>
              </a:defRPr>
            </a:lvl5pPr>
            <a:lvl6pPr marL="5128739"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6pPr>
            <a:lvl7pPr marL="6061237"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7pPr>
            <a:lvl8pPr marL="6993736"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8pPr>
            <a:lvl9pPr marL="7926233" indent="-466249"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33E946A-2514-4AEC-9E55-FA2016002BBF}" type="slidenum">
              <a:rPr kumimoji="0" lang="nl-BE" altLang="fr-FR"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nl-BE" altLang="fr-FR"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32E093-E322-422A-A742-5978D880913A}" type="slidenum">
              <a:rPr kumimoji="0" lang="nl-BE" altLang="fr-FR"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altLang="fr-FR" sz="24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90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065250" y="5248275"/>
            <a:ext cx="34988500" cy="26242963"/>
          </a:xfrm>
          <a:prstGeom prst="rect">
            <a:avLst/>
          </a:prstGeom>
        </p:spPr>
      </p:sp>
      <p:sp>
        <p:nvSpPr>
          <p:cNvPr id="3" name="Espace réservé des notes 2"/>
          <p:cNvSpPr>
            <a:spLocks noGrp="1"/>
          </p:cNvSpPr>
          <p:nvPr>
            <p:ph type="body" idx="1"/>
          </p:nvPr>
        </p:nvSpPr>
        <p:spPr>
          <a:xfrm>
            <a:off x="685800" y="33237625"/>
            <a:ext cx="5486400" cy="31488272"/>
          </a:xfrm>
          <a:prstGeom prst="rect">
            <a:avLst/>
          </a:prstGeom>
        </p:spPr>
        <p:txBody>
          <a:bodyPr/>
          <a:lstStyle/>
          <a:p>
            <a:pPr hangingPunct="0"/>
            <a:r>
              <a:rPr lang="en-GB" b="1" dirty="0"/>
              <a:t>Adaptation process at national level: </a:t>
            </a:r>
            <a:r>
              <a:rPr lang="en-GB" dirty="0"/>
              <a:t>law in 2017</a:t>
            </a:r>
            <a:endParaRPr lang="fr-FR" dirty="0"/>
          </a:p>
          <a:p>
            <a:pPr hangingPunct="0"/>
            <a:r>
              <a:rPr lang="en-GB" b="1" dirty="0"/>
              <a:t>Derogation on distance of processing: </a:t>
            </a:r>
            <a:r>
              <a:rPr lang="en-GB" dirty="0"/>
              <a:t>Romania is the only country so far who decided not to use any derogation (reducing the distance to 0km). </a:t>
            </a:r>
            <a:endParaRPr lang="fr-FR" dirty="0"/>
          </a:p>
          <a:p>
            <a:pPr hangingPunct="0"/>
            <a:r>
              <a:rPr lang="en-GB" b="1" dirty="0"/>
              <a:t>Procedure for authorization of use: </a:t>
            </a:r>
            <a:r>
              <a:rPr lang="en-GB" dirty="0"/>
              <a:t>a pre-authorisation requested by farmers to be validated by the Mountain Area Agency</a:t>
            </a:r>
          </a:p>
          <a:p>
            <a:pPr hangingPunct="0"/>
            <a:r>
              <a:rPr lang="en-GB" b="1" dirty="0"/>
              <a:t>Producers’ uptake of the OQT:</a:t>
            </a:r>
            <a:r>
              <a:rPr lang="en-GB" dirty="0"/>
              <a:t> Since July 2017, 573 products registered : 264 dairy and dairy products, 9 meat and meat products, 183 fruits and vegetables, 107 bee products, 9 fish products and 1 bread, bakery and pastry product. The full database </a:t>
            </a:r>
            <a:r>
              <a:rPr lang="en-GB" u="sng" dirty="0">
                <a:hlinkClick r:id="rId3"/>
              </a:rPr>
              <a:t>is available here.</a:t>
            </a:r>
            <a:r>
              <a:rPr lang="en-GB" dirty="0"/>
              <a:t> </a:t>
            </a:r>
            <a:endParaRPr lang="fr-FR" dirty="0"/>
          </a:p>
          <a:p>
            <a:endParaRPr lang="fr-FR" dirty="0"/>
          </a:p>
        </p:txBody>
      </p:sp>
      <p:sp>
        <p:nvSpPr>
          <p:cNvPr id="4" name="Espace réservé du numéro de diapositive 3"/>
          <p:cNvSpPr>
            <a:spLocks noGrp="1"/>
          </p:cNvSpPr>
          <p:nvPr>
            <p:ph type="sldNum" sz="quarter" idx="5"/>
          </p:nvPr>
        </p:nvSpPr>
        <p:spPr>
          <a:xfrm>
            <a:off x="3884615" y="66463811"/>
            <a:ext cx="2971800" cy="349869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32E093-E322-422A-A742-5978D880913A}" type="slidenum">
              <a:rPr kumimoji="0" lang="nl-BE" alt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nl-BE" altLang="fr-F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447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8.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8.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9.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9.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0584-45B3-4C51-94A4-D95A1121AC5E}"/>
              </a:ext>
            </a:extLst>
          </p:cNvPr>
          <p:cNvSpPr>
            <a:spLocks noGrp="1"/>
          </p:cNvSpPr>
          <p:nvPr>
            <p:ph type="ctrTitle"/>
          </p:nvPr>
        </p:nvSpPr>
        <p:spPr>
          <a:xfrm>
            <a:off x="176212" y="1600205"/>
            <a:ext cx="8586788" cy="1909763"/>
          </a:xfrm>
        </p:spPr>
        <p:txBody>
          <a:bodyPr anchor="b"/>
          <a:lstStyle>
            <a:lvl1pPr algn="ctr">
              <a:defRPr sz="45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fr-FR" dirty="0"/>
          </a:p>
        </p:txBody>
      </p:sp>
      <p:sp>
        <p:nvSpPr>
          <p:cNvPr id="3" name="Subtitle 2">
            <a:extLst>
              <a:ext uri="{FF2B5EF4-FFF2-40B4-BE49-F238E27FC236}">
                <a16:creationId xmlns:a16="http://schemas.microsoft.com/office/drawing/2014/main" id="{C1CCD5F4-9B17-4C7B-A2BB-0F87FAE3CCFD}"/>
              </a:ext>
            </a:extLst>
          </p:cNvPr>
          <p:cNvSpPr>
            <a:spLocks noGrp="1"/>
          </p:cNvSpPr>
          <p:nvPr>
            <p:ph type="subTitle" idx="1"/>
          </p:nvPr>
        </p:nvSpPr>
        <p:spPr>
          <a:xfrm>
            <a:off x="1143000" y="3602038"/>
            <a:ext cx="6858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2DC0F5D-968F-49B6-86D6-C261B69E68B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8D6A58FA-87C8-4CA5-BBE1-9F64E21D9B12}"/>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50DCF1E-C218-4249-A4E5-2A0D62276054}"/>
              </a:ext>
            </a:extLst>
          </p:cNvPr>
          <p:cNvSpPr>
            <a:spLocks noGrp="1"/>
          </p:cNvSpPr>
          <p:nvPr>
            <p:ph type="sldNum" sz="quarter" idx="12"/>
          </p:nvPr>
        </p:nvSpPr>
        <p:spPr/>
        <p:txBody>
          <a:bodyPr/>
          <a:lstStyle/>
          <a:p>
            <a:pPr>
              <a:defRPr/>
            </a:pPr>
            <a:fld id="{137203A0-38F3-48CC-99A2-C98C03DC1EF0}" type="slidenum">
              <a:rPr lang="fr-BE" altLang="fr-FR" smtClean="0"/>
              <a:pPr>
                <a:defRPr/>
              </a:pPr>
              <a:t>‹#›</a:t>
            </a:fld>
            <a:endParaRPr lang="fr-BE" altLang="fr-FR"/>
          </a:p>
        </p:txBody>
      </p:sp>
    </p:spTree>
    <p:extLst>
      <p:ext uri="{BB962C8B-B14F-4D97-AF65-F5344CB8AC3E}">
        <p14:creationId xmlns:p14="http://schemas.microsoft.com/office/powerpoint/2010/main" val="203970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499B-D0C8-4235-9449-23FE00A79F8D}"/>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45C7584-2AAF-4951-85A4-C90D268F41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1B3DE29-BDC4-45AA-B3CC-701D517C5F3E}"/>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54829007-A247-4D2B-B1E3-F5823CAA3A2C}"/>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AB81FC0B-CB1F-4ADE-9973-AB1342537FF7}"/>
              </a:ext>
            </a:extLst>
          </p:cNvPr>
          <p:cNvSpPr>
            <a:spLocks noGrp="1"/>
          </p:cNvSpPr>
          <p:nvPr>
            <p:ph type="sldNum" sz="quarter" idx="12"/>
          </p:nvPr>
        </p:nvSpPr>
        <p:spPr/>
        <p:txBody>
          <a:bodyPr/>
          <a:lstStyle/>
          <a:p>
            <a:pPr>
              <a:defRPr/>
            </a:pPr>
            <a:fld id="{648925F3-D965-45A1-BDB8-62DD2FC316FF}" type="slidenum">
              <a:rPr lang="fr-BE" altLang="fr-FR" smtClean="0"/>
              <a:pPr>
                <a:defRPr/>
              </a:pPr>
              <a:t>‹#›</a:t>
            </a:fld>
            <a:endParaRPr lang="fr-BE" altLang="fr-FR"/>
          </a:p>
        </p:txBody>
      </p:sp>
    </p:spTree>
    <p:extLst>
      <p:ext uri="{BB962C8B-B14F-4D97-AF65-F5344CB8AC3E}">
        <p14:creationId xmlns:p14="http://schemas.microsoft.com/office/powerpoint/2010/main" val="35721146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1CCD5F4-9B17-4C7B-A2BB-0F87FAE3CCF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2DC0F5D-968F-49B6-86D6-C261B69E68B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8D6A58FA-87C8-4CA5-BBE1-9F64E21D9B12}"/>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50DCF1E-C218-4249-A4E5-2A0D62276054}"/>
              </a:ext>
            </a:extLst>
          </p:cNvPr>
          <p:cNvSpPr>
            <a:spLocks noGrp="1"/>
          </p:cNvSpPr>
          <p:nvPr>
            <p:ph type="sldNum" sz="quarter" idx="12"/>
          </p:nvPr>
        </p:nvSpPr>
        <p:spPr/>
        <p:txBody>
          <a:bodyPr/>
          <a:lstStyle/>
          <a:p>
            <a:pPr>
              <a:defRPr/>
            </a:pPr>
            <a:fld id="{137203A0-38F3-48CC-99A2-C98C03DC1EF0}" type="slidenum">
              <a:rPr lang="fr-BE" altLang="fr-FR" smtClean="0"/>
              <a:pPr>
                <a:defRPr/>
              </a:pPr>
              <a:t>‹#›</a:t>
            </a:fld>
            <a:endParaRPr lang="fr-BE" altLang="fr-FR"/>
          </a:p>
        </p:txBody>
      </p:sp>
      <p:sp>
        <p:nvSpPr>
          <p:cNvPr id="8" name="Espace réservé du texte 2">
            <a:extLst>
              <a:ext uri="{FF2B5EF4-FFF2-40B4-BE49-F238E27FC236}">
                <a16:creationId xmlns:a16="http://schemas.microsoft.com/office/drawing/2014/main" id="{1D961BCA-6F5B-8444-8407-1549ED31F573}"/>
              </a:ext>
            </a:extLst>
          </p:cNvPr>
          <p:cNvSpPr>
            <a:spLocks noGrp="1"/>
          </p:cNvSpPr>
          <p:nvPr>
            <p:ph type="body" sz="quarter" idx="16" hasCustomPrompt="1"/>
          </p:nvPr>
        </p:nvSpPr>
        <p:spPr>
          <a:xfrm>
            <a:off x="1371600" y="2475109"/>
            <a:ext cx="5951186" cy="1014738"/>
          </a:xfrm>
          <a:prstGeom prst="rect">
            <a:avLst/>
          </a:prstGeom>
        </p:spPr>
        <p:txBody>
          <a:bodyPr tIns="0">
            <a:noAutofit/>
          </a:bodyPr>
          <a:lstStyle>
            <a:lvl1pPr marL="0" indent="0" algn="l">
              <a:buFont typeface="Arial" panose="020B0604020202020204" pitchFamily="34" charset="0"/>
              <a:buNone/>
              <a:defRPr sz="3600" b="1">
                <a:solidFill>
                  <a:schemeClr val="tx2"/>
                </a:solidFill>
                <a:latin typeface="Calibri" panose="020F0502020204030204" pitchFamily="34" charset="0"/>
                <a:cs typeface="Calibri" panose="020F0502020204030204" pitchFamily="34" charset="0"/>
              </a:defRPr>
            </a:lvl1pPr>
            <a:lvl2pPr marL="457200" indent="0">
              <a:buNone/>
              <a:defRPr sz="1400" b="0">
                <a:solidFill>
                  <a:schemeClr val="tx1">
                    <a:lumMod val="65000"/>
                    <a:lumOff val="35000"/>
                  </a:schemeClr>
                </a:solidFill>
              </a:defRPr>
            </a:lvl2pPr>
            <a:lvl3pPr marL="914400" indent="0">
              <a:buNone/>
              <a:defRPr sz="1400" b="0">
                <a:solidFill>
                  <a:schemeClr val="tx1">
                    <a:lumMod val="65000"/>
                    <a:lumOff val="35000"/>
                  </a:schemeClr>
                </a:solidFill>
              </a:defRPr>
            </a:lvl3pPr>
            <a:lvl4pPr marL="1371600" indent="0">
              <a:buNone/>
              <a:defRPr sz="1400" b="0">
                <a:solidFill>
                  <a:schemeClr val="tx1">
                    <a:lumMod val="65000"/>
                    <a:lumOff val="35000"/>
                  </a:schemeClr>
                </a:solidFill>
              </a:defRPr>
            </a:lvl4pPr>
            <a:lvl5pPr marL="1828800" indent="0">
              <a:buNone/>
              <a:defRPr sz="1400" b="0">
                <a:solidFill>
                  <a:schemeClr val="tx1">
                    <a:lumMod val="65000"/>
                    <a:lumOff val="35000"/>
                  </a:schemeClr>
                </a:solidFill>
              </a:defRPr>
            </a:lvl5pPr>
          </a:lstStyle>
          <a:p>
            <a:pPr lvl="0"/>
            <a:r>
              <a:rPr lang="fr-FR" dirty="0"/>
              <a:t>Click to </a:t>
            </a:r>
            <a:r>
              <a:rPr lang="fr-FR" dirty="0" err="1"/>
              <a:t>edit</a:t>
            </a:r>
            <a:r>
              <a:rPr lang="fr-FR" dirty="0"/>
              <a:t> Master </a:t>
            </a:r>
            <a:r>
              <a:rPr lang="fr-FR" dirty="0" err="1"/>
              <a:t>title</a:t>
            </a:r>
            <a:r>
              <a:rPr lang="fr-FR" dirty="0"/>
              <a:t> style</a:t>
            </a:r>
            <a:endParaRPr lang="en-GB" dirty="0"/>
          </a:p>
        </p:txBody>
      </p:sp>
    </p:spTree>
    <p:extLst>
      <p:ext uri="{BB962C8B-B14F-4D97-AF65-F5344CB8AC3E}">
        <p14:creationId xmlns:p14="http://schemas.microsoft.com/office/powerpoint/2010/main" val="31593469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94824DF5-DD54-431B-8B4C-C877614EDD8F}"/>
              </a:ext>
            </a:extLst>
          </p:cNvPr>
          <p:cNvSpPr>
            <a:spLocks noGrp="1" noChangeArrowheads="1"/>
          </p:cNvSpPr>
          <p:nvPr>
            <p:ph type="sldNum" sz="quarter" idx="12"/>
          </p:nvPr>
        </p:nvSpPr>
        <p:spPr/>
        <p:txBody>
          <a:bodyPr/>
          <a:lstStyle>
            <a:lvl1pPr>
              <a:defRPr>
                <a:latin typeface="Tw Cen MT" panose="020B0602020104020603" pitchFamily="34" charset="0"/>
              </a:defRPr>
            </a:lvl1pPr>
          </a:lstStyle>
          <a:p>
            <a:pPr>
              <a:defRPr/>
            </a:pPr>
            <a:fld id="{DFBCBB8F-05D3-4E2A-8CAD-480AF614C37A}" type="slidenum">
              <a:rPr lang="fr-BE" altLang="fr-FR"/>
              <a:pPr>
                <a:defRPr/>
              </a:pPr>
              <a:t>‹#›</a:t>
            </a:fld>
            <a:endParaRPr lang="fr-BE" altLang="fr-FR"/>
          </a:p>
        </p:txBody>
      </p:sp>
      <p:pic>
        <p:nvPicPr>
          <p:cNvPr id="8" name="Picture 7" descr="A person standing in front of a mountain&#10;&#10;Description generated with very high confidence">
            <a:extLst>
              <a:ext uri="{FF2B5EF4-FFF2-40B4-BE49-F238E27FC236}">
                <a16:creationId xmlns:a16="http://schemas.microsoft.com/office/drawing/2014/main" id="{4B7C27BB-FD76-4016-AA4A-9C9F60C1EF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88579"/>
            <a:ext cx="9130750" cy="6524239"/>
          </a:xfrm>
          <a:prstGeom prst="rect">
            <a:avLst/>
          </a:prstGeom>
        </p:spPr>
      </p:pic>
      <p:sp>
        <p:nvSpPr>
          <p:cNvPr id="9" name="TextBox 8">
            <a:extLst>
              <a:ext uri="{FF2B5EF4-FFF2-40B4-BE49-F238E27FC236}">
                <a16:creationId xmlns:a16="http://schemas.microsoft.com/office/drawing/2014/main" id="{EB65FC48-F86E-4F5A-8EFB-6E9879D2B7AC}"/>
              </a:ext>
            </a:extLst>
          </p:cNvPr>
          <p:cNvSpPr txBox="1"/>
          <p:nvPr userDrawn="1"/>
        </p:nvSpPr>
        <p:spPr>
          <a:xfrm>
            <a:off x="4991364" y="2922410"/>
            <a:ext cx="4413547" cy="3440698"/>
          </a:xfrm>
          <a:prstGeom prst="teardrop">
            <a:avLst>
              <a:gd name="adj" fmla="val 90001"/>
            </a:avLst>
          </a:prstGeom>
          <a:solidFill>
            <a:srgbClr val="95B3D7">
              <a:alpha val="50196"/>
            </a:srgbClr>
          </a:solidFill>
        </p:spPr>
        <p:txBody>
          <a:bodyPr wrap="square" rtlCol="0">
            <a:spAutoFit/>
          </a:bodyPr>
          <a:lstStyle/>
          <a:p>
            <a:r>
              <a:rPr lang="fr-FR" sz="1700" b="1" dirty="0">
                <a:solidFill>
                  <a:schemeClr val="bg1"/>
                </a:solidFill>
              </a:rPr>
              <a:t>www.euromontana.org</a:t>
            </a:r>
            <a:br>
              <a:rPr lang="fr-FR" sz="1700" b="1" dirty="0">
                <a:solidFill>
                  <a:schemeClr val="bg1"/>
                </a:solidFill>
              </a:rPr>
            </a:br>
            <a:r>
              <a:rPr lang="fr-FR" sz="1700" b="1" dirty="0">
                <a:solidFill>
                  <a:schemeClr val="bg1"/>
                </a:solidFill>
              </a:rPr>
              <a:t> </a:t>
            </a:r>
          </a:p>
          <a:p>
            <a:r>
              <a:rPr lang="fr-FR" sz="1700" b="1" dirty="0" err="1">
                <a:solidFill>
                  <a:schemeClr val="bg1"/>
                </a:solidFill>
              </a:rPr>
              <a:t>info@euromontana,org</a:t>
            </a:r>
            <a:endParaRPr lang="fr-FR" sz="1700" b="1" dirty="0">
              <a:solidFill>
                <a:schemeClr val="bg1"/>
              </a:solidFill>
            </a:endParaRPr>
          </a:p>
          <a:p>
            <a:endParaRPr lang="fr-FR" sz="1700" b="1" dirty="0">
              <a:solidFill>
                <a:schemeClr val="bg1"/>
              </a:solidFill>
            </a:endParaRPr>
          </a:p>
          <a:p>
            <a:r>
              <a:rPr lang="fr-FR" sz="1700" b="1" dirty="0">
                <a:solidFill>
                  <a:schemeClr val="bg1"/>
                </a:solidFill>
              </a:rPr>
              <a:t>+32 (0)2 280 42 83</a:t>
            </a:r>
          </a:p>
          <a:p>
            <a:endParaRPr lang="fr-FR" sz="1700" b="1"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fr-FR" sz="1700" b="1" dirty="0">
                <a:solidFill>
                  <a:schemeClr val="bg1"/>
                </a:solidFill>
              </a:rPr>
              <a:t>Euromontana</a:t>
            </a:r>
            <a:br>
              <a:rPr lang="fr-FR" sz="1700" b="1" dirty="0">
                <a:solidFill>
                  <a:schemeClr val="bg1"/>
                </a:solidFill>
              </a:rPr>
            </a:br>
            <a:r>
              <a:rPr lang="fr-FR" sz="1700" b="1" dirty="0">
                <a:solidFill>
                  <a:schemeClr val="bg1"/>
                </a:solidFill>
              </a:rPr>
              <a:t>Place du Champ de Mars, 2</a:t>
            </a:r>
            <a:br>
              <a:rPr lang="fr-FR" sz="1700" b="1" dirty="0">
                <a:solidFill>
                  <a:schemeClr val="bg1"/>
                </a:solidFill>
              </a:rPr>
            </a:br>
            <a:r>
              <a:rPr lang="fr-FR" sz="1700" b="1" dirty="0">
                <a:solidFill>
                  <a:schemeClr val="bg1"/>
                </a:solidFill>
              </a:rPr>
              <a:t>1050 Brussels</a:t>
            </a:r>
            <a:endParaRPr lang="fr-FR" dirty="0"/>
          </a:p>
        </p:txBody>
      </p:sp>
      <p:sp>
        <p:nvSpPr>
          <p:cNvPr id="10" name="TextBox 9">
            <a:extLst>
              <a:ext uri="{FF2B5EF4-FFF2-40B4-BE49-F238E27FC236}">
                <a16:creationId xmlns:a16="http://schemas.microsoft.com/office/drawing/2014/main" id="{14A9B539-9093-4B59-8C1C-FF35B5DA2311}"/>
              </a:ext>
            </a:extLst>
          </p:cNvPr>
          <p:cNvSpPr txBox="1"/>
          <p:nvPr userDrawn="1"/>
        </p:nvSpPr>
        <p:spPr>
          <a:xfrm>
            <a:off x="4172515" y="1732020"/>
            <a:ext cx="4667945" cy="1200329"/>
          </a:xfrm>
          <a:prstGeom prst="rect">
            <a:avLst/>
          </a:prstGeom>
          <a:noFill/>
        </p:spPr>
        <p:txBody>
          <a:bodyPr wrap="none" rtlCol="0">
            <a:spAutoFit/>
          </a:bodyPr>
          <a:lstStyle/>
          <a:p>
            <a:r>
              <a:rPr lang="fr-FR" sz="7200" b="1" dirty="0" err="1">
                <a:solidFill>
                  <a:schemeClr val="bg1"/>
                </a:solidFill>
              </a:rPr>
              <a:t>Thank</a:t>
            </a:r>
            <a:r>
              <a:rPr lang="fr-FR" sz="7200" b="1" dirty="0">
                <a:solidFill>
                  <a:schemeClr val="bg1"/>
                </a:solidFill>
              </a:rPr>
              <a:t> </a:t>
            </a:r>
            <a:r>
              <a:rPr lang="fr-FR" sz="7200" b="1" dirty="0" err="1">
                <a:solidFill>
                  <a:schemeClr val="bg1"/>
                </a:solidFill>
              </a:rPr>
              <a:t>you</a:t>
            </a:r>
            <a:r>
              <a:rPr lang="fr-FR" sz="7200" b="1" dirty="0">
                <a:solidFill>
                  <a:schemeClr val="bg1"/>
                </a:solidFill>
              </a:rPr>
              <a:t> !</a:t>
            </a:r>
          </a:p>
        </p:txBody>
      </p:sp>
      <p:grpSp>
        <p:nvGrpSpPr>
          <p:cNvPr id="11" name="Group 10">
            <a:extLst>
              <a:ext uri="{FF2B5EF4-FFF2-40B4-BE49-F238E27FC236}">
                <a16:creationId xmlns:a16="http://schemas.microsoft.com/office/drawing/2014/main" id="{E9BB7819-AD95-472B-88E6-578A045D6320}"/>
              </a:ext>
            </a:extLst>
          </p:cNvPr>
          <p:cNvGrpSpPr/>
          <p:nvPr userDrawn="1"/>
        </p:nvGrpSpPr>
        <p:grpSpPr>
          <a:xfrm>
            <a:off x="4978099" y="6393810"/>
            <a:ext cx="1375159" cy="488954"/>
            <a:chOff x="6725233" y="6396345"/>
            <a:chExt cx="1375159" cy="488954"/>
          </a:xfrm>
        </p:grpSpPr>
        <p:pic>
          <p:nvPicPr>
            <p:cNvPr id="12" name="Picture 11">
              <a:extLst>
                <a:ext uri="{FF2B5EF4-FFF2-40B4-BE49-F238E27FC236}">
                  <a16:creationId xmlns:a16="http://schemas.microsoft.com/office/drawing/2014/main" id="{352E1BDA-FD4B-44CE-A046-3EC992CBAB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96336" y="6396345"/>
              <a:ext cx="504056" cy="488954"/>
            </a:xfrm>
            <a:prstGeom prst="rect">
              <a:avLst/>
            </a:prstGeom>
          </p:spPr>
        </p:pic>
        <p:pic>
          <p:nvPicPr>
            <p:cNvPr id="13" name="Picture 12">
              <a:extLst>
                <a:ext uri="{FF2B5EF4-FFF2-40B4-BE49-F238E27FC236}">
                  <a16:creationId xmlns:a16="http://schemas.microsoft.com/office/drawing/2014/main" id="{CD1ECB0E-1EAB-4701-A173-683631A127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98138" y="6480697"/>
              <a:ext cx="365125" cy="365125"/>
            </a:xfrm>
            <a:prstGeom prst="rect">
              <a:avLst/>
            </a:prstGeom>
          </p:spPr>
        </p:pic>
        <p:pic>
          <p:nvPicPr>
            <p:cNvPr id="14" name="Picture 13" descr="A picture containing object&#10;&#10;Description generated with high confidence">
              <a:extLst>
                <a:ext uri="{FF2B5EF4-FFF2-40B4-BE49-F238E27FC236}">
                  <a16:creationId xmlns:a16="http://schemas.microsoft.com/office/drawing/2014/main" id="{A5824AB2-F12F-4111-BD46-545C3B951C5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725233" y="6450446"/>
              <a:ext cx="380752" cy="380752"/>
            </a:xfrm>
            <a:prstGeom prst="rect">
              <a:avLst/>
            </a:prstGeom>
          </p:spPr>
        </p:pic>
      </p:grpSp>
      <p:sp>
        <p:nvSpPr>
          <p:cNvPr id="15" name="TextBox 14">
            <a:extLst>
              <a:ext uri="{FF2B5EF4-FFF2-40B4-BE49-F238E27FC236}">
                <a16:creationId xmlns:a16="http://schemas.microsoft.com/office/drawing/2014/main" id="{113E04C5-A10C-4889-89A0-5C73BF76024D}"/>
              </a:ext>
            </a:extLst>
          </p:cNvPr>
          <p:cNvSpPr txBox="1"/>
          <p:nvPr userDrawn="1"/>
        </p:nvSpPr>
        <p:spPr>
          <a:xfrm>
            <a:off x="2728805" y="6462466"/>
            <a:ext cx="2138727" cy="400110"/>
          </a:xfrm>
          <a:prstGeom prst="rect">
            <a:avLst/>
          </a:prstGeom>
          <a:noFill/>
        </p:spPr>
        <p:txBody>
          <a:bodyPr wrap="none" rtlCol="0">
            <a:spAutoFit/>
          </a:bodyPr>
          <a:lstStyle/>
          <a:p>
            <a:pPr algn="ctr"/>
            <a:r>
              <a:rPr lang="fr-FR" sz="2000" b="1" i="1" dirty="0" err="1">
                <a:solidFill>
                  <a:schemeClr val="bg1"/>
                </a:solidFill>
              </a:rPr>
              <a:t>Let’s</a:t>
            </a:r>
            <a:r>
              <a:rPr lang="fr-FR" sz="2000" b="1" i="1" dirty="0">
                <a:solidFill>
                  <a:schemeClr val="bg1"/>
                </a:solidFill>
              </a:rPr>
              <a:t> </a:t>
            </a:r>
            <a:r>
              <a:rPr lang="fr-FR" sz="2000" b="1" i="1" dirty="0" err="1">
                <a:solidFill>
                  <a:schemeClr val="bg1"/>
                </a:solidFill>
              </a:rPr>
              <a:t>keep</a:t>
            </a:r>
            <a:r>
              <a:rPr lang="fr-FR" sz="2000" b="1" i="1" dirty="0">
                <a:solidFill>
                  <a:schemeClr val="bg1"/>
                </a:solidFill>
              </a:rPr>
              <a:t> in </a:t>
            </a:r>
            <a:r>
              <a:rPr lang="fr-FR" sz="2000" b="1" i="1" dirty="0" err="1">
                <a:solidFill>
                  <a:schemeClr val="bg1"/>
                </a:solidFill>
              </a:rPr>
              <a:t>touch</a:t>
            </a:r>
            <a:endParaRPr lang="fr-FR" sz="2000" b="1" i="1" dirty="0">
              <a:solidFill>
                <a:schemeClr val="bg1"/>
              </a:solidFill>
            </a:endParaRPr>
          </a:p>
        </p:txBody>
      </p:sp>
    </p:spTree>
    <p:extLst>
      <p:ext uri="{BB962C8B-B14F-4D97-AF65-F5344CB8AC3E}">
        <p14:creationId xmlns:p14="http://schemas.microsoft.com/office/powerpoint/2010/main" val="36475698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8E537-80DA-4443-81D1-BF8D8DEBD966}"/>
              </a:ext>
            </a:extLst>
          </p:cNvPr>
          <p:cNvSpPr>
            <a:spLocks noGrp="1"/>
          </p:cNvSpPr>
          <p:nvPr>
            <p:ph type="sldNum" sz="quarter" idx="12"/>
          </p:nvPr>
        </p:nvSpPr>
        <p:spPr/>
        <p:txBody>
          <a:bodyPr/>
          <a:lstStyle/>
          <a:p>
            <a:pPr>
              <a:defRPr/>
            </a:pPr>
            <a:fld id="{1EB6769F-F3D7-452C-94A8-97501AB86F97}" type="slidenum">
              <a:rPr lang="fr-BE" altLang="fr-FR" smtClean="0"/>
              <a:pPr>
                <a:defRPr/>
              </a:pPr>
              <a:t>‹#›</a:t>
            </a:fld>
            <a:endParaRPr lang="fr-BE" altLang="fr-FR"/>
          </a:p>
        </p:txBody>
      </p:sp>
      <p:pic>
        <p:nvPicPr>
          <p:cNvPr id="7" name="Picture 6" descr="A person standing in front of a mountain&#10;&#10;Description generated with very high confidence">
            <a:extLst>
              <a:ext uri="{FF2B5EF4-FFF2-40B4-BE49-F238E27FC236}">
                <a16:creationId xmlns:a16="http://schemas.microsoft.com/office/drawing/2014/main" id="{60F29CF3-937C-44C5-966A-A103426BE4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88579"/>
            <a:ext cx="9130750" cy="6524239"/>
          </a:xfrm>
          <a:prstGeom prst="rect">
            <a:avLst/>
          </a:prstGeom>
        </p:spPr>
      </p:pic>
      <p:sp>
        <p:nvSpPr>
          <p:cNvPr id="8" name="TextBox 7">
            <a:extLst>
              <a:ext uri="{FF2B5EF4-FFF2-40B4-BE49-F238E27FC236}">
                <a16:creationId xmlns:a16="http://schemas.microsoft.com/office/drawing/2014/main" id="{BE277BF1-9058-4699-8468-82DCA34FB6EE}"/>
              </a:ext>
            </a:extLst>
          </p:cNvPr>
          <p:cNvSpPr txBox="1"/>
          <p:nvPr userDrawn="1"/>
        </p:nvSpPr>
        <p:spPr>
          <a:xfrm>
            <a:off x="4991364" y="2922410"/>
            <a:ext cx="4413547" cy="3440698"/>
          </a:xfrm>
          <a:prstGeom prst="teardrop">
            <a:avLst>
              <a:gd name="adj" fmla="val 90001"/>
            </a:avLst>
          </a:prstGeom>
          <a:solidFill>
            <a:srgbClr val="95B3D7">
              <a:alpha val="50196"/>
            </a:srgbClr>
          </a:solidFill>
        </p:spPr>
        <p:txBody>
          <a:bodyPr wrap="square" rtlCol="0">
            <a:spAutoFit/>
          </a:bodyPr>
          <a:lstStyle/>
          <a:p>
            <a:r>
              <a:rPr lang="fr-FR" sz="1700" b="1" dirty="0">
                <a:solidFill>
                  <a:schemeClr val="bg1"/>
                </a:solidFill>
              </a:rPr>
              <a:t>www.euromontana.org</a:t>
            </a:r>
            <a:br>
              <a:rPr lang="fr-FR" sz="1700" b="1" dirty="0">
                <a:solidFill>
                  <a:schemeClr val="bg1"/>
                </a:solidFill>
              </a:rPr>
            </a:br>
            <a:r>
              <a:rPr lang="fr-FR" sz="1700" b="1" dirty="0">
                <a:solidFill>
                  <a:schemeClr val="bg1"/>
                </a:solidFill>
              </a:rPr>
              <a:t> </a:t>
            </a:r>
          </a:p>
          <a:p>
            <a:r>
              <a:rPr lang="fr-FR" sz="1700" b="1" dirty="0" err="1">
                <a:solidFill>
                  <a:schemeClr val="bg1"/>
                </a:solidFill>
              </a:rPr>
              <a:t>info@euromontana,org</a:t>
            </a:r>
            <a:endParaRPr lang="fr-FR" sz="1700" b="1" dirty="0">
              <a:solidFill>
                <a:schemeClr val="bg1"/>
              </a:solidFill>
            </a:endParaRPr>
          </a:p>
          <a:p>
            <a:endParaRPr lang="fr-FR" sz="1700" b="1" dirty="0">
              <a:solidFill>
                <a:schemeClr val="bg1"/>
              </a:solidFill>
            </a:endParaRPr>
          </a:p>
          <a:p>
            <a:r>
              <a:rPr lang="fr-FR" sz="1700" b="1" dirty="0">
                <a:solidFill>
                  <a:schemeClr val="bg1"/>
                </a:solidFill>
              </a:rPr>
              <a:t>+32 (0)2 280 42 83</a:t>
            </a:r>
          </a:p>
          <a:p>
            <a:endParaRPr lang="fr-FR" sz="1700" b="1"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fr-FR" sz="1700" b="1" dirty="0">
                <a:solidFill>
                  <a:schemeClr val="bg1"/>
                </a:solidFill>
              </a:rPr>
              <a:t>Euromontana</a:t>
            </a:r>
            <a:br>
              <a:rPr lang="fr-FR" sz="1700" b="1" dirty="0">
                <a:solidFill>
                  <a:schemeClr val="bg1"/>
                </a:solidFill>
              </a:rPr>
            </a:br>
            <a:r>
              <a:rPr lang="fr-FR" sz="1700" b="1" dirty="0">
                <a:solidFill>
                  <a:schemeClr val="bg1"/>
                </a:solidFill>
              </a:rPr>
              <a:t>Place du Champ de Mars, 2</a:t>
            </a:r>
            <a:br>
              <a:rPr lang="fr-FR" sz="1700" b="1" dirty="0">
                <a:solidFill>
                  <a:schemeClr val="bg1"/>
                </a:solidFill>
              </a:rPr>
            </a:br>
            <a:r>
              <a:rPr lang="fr-FR" sz="1700" b="1" dirty="0">
                <a:solidFill>
                  <a:schemeClr val="bg1"/>
                </a:solidFill>
              </a:rPr>
              <a:t>1050 Brussels</a:t>
            </a:r>
            <a:endParaRPr lang="fr-FR" dirty="0"/>
          </a:p>
        </p:txBody>
      </p:sp>
      <p:sp>
        <p:nvSpPr>
          <p:cNvPr id="9" name="TextBox 8">
            <a:extLst>
              <a:ext uri="{FF2B5EF4-FFF2-40B4-BE49-F238E27FC236}">
                <a16:creationId xmlns:a16="http://schemas.microsoft.com/office/drawing/2014/main" id="{B3AC784B-797B-459E-B7A7-B8F44F5F001E}"/>
              </a:ext>
            </a:extLst>
          </p:cNvPr>
          <p:cNvSpPr txBox="1"/>
          <p:nvPr userDrawn="1"/>
        </p:nvSpPr>
        <p:spPr>
          <a:xfrm>
            <a:off x="5168475" y="1715955"/>
            <a:ext cx="2685094" cy="1200329"/>
          </a:xfrm>
          <a:prstGeom prst="rect">
            <a:avLst/>
          </a:prstGeom>
          <a:noFill/>
        </p:spPr>
        <p:txBody>
          <a:bodyPr wrap="none" rtlCol="0">
            <a:spAutoFit/>
          </a:bodyPr>
          <a:lstStyle/>
          <a:p>
            <a:r>
              <a:rPr lang="fr-FR" sz="7200" b="1" dirty="0">
                <a:solidFill>
                  <a:schemeClr val="bg1"/>
                </a:solidFill>
              </a:rPr>
              <a:t>Merci!</a:t>
            </a:r>
          </a:p>
        </p:txBody>
      </p:sp>
      <p:grpSp>
        <p:nvGrpSpPr>
          <p:cNvPr id="10" name="Group 9">
            <a:extLst>
              <a:ext uri="{FF2B5EF4-FFF2-40B4-BE49-F238E27FC236}">
                <a16:creationId xmlns:a16="http://schemas.microsoft.com/office/drawing/2014/main" id="{032FFF41-3AEE-43C4-89BF-BFE90864E145}"/>
              </a:ext>
            </a:extLst>
          </p:cNvPr>
          <p:cNvGrpSpPr/>
          <p:nvPr userDrawn="1"/>
        </p:nvGrpSpPr>
        <p:grpSpPr>
          <a:xfrm>
            <a:off x="4978099" y="6393810"/>
            <a:ext cx="1375159" cy="488954"/>
            <a:chOff x="6725233" y="6396345"/>
            <a:chExt cx="1375159" cy="488954"/>
          </a:xfrm>
        </p:grpSpPr>
        <p:pic>
          <p:nvPicPr>
            <p:cNvPr id="11" name="Picture 10">
              <a:extLst>
                <a:ext uri="{FF2B5EF4-FFF2-40B4-BE49-F238E27FC236}">
                  <a16:creationId xmlns:a16="http://schemas.microsoft.com/office/drawing/2014/main" id="{D730FB30-29AB-4405-AF27-E8D4FC469A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96336" y="6396345"/>
              <a:ext cx="504056" cy="488954"/>
            </a:xfrm>
            <a:prstGeom prst="rect">
              <a:avLst/>
            </a:prstGeom>
          </p:spPr>
        </p:pic>
        <p:pic>
          <p:nvPicPr>
            <p:cNvPr id="12" name="Picture 11">
              <a:extLst>
                <a:ext uri="{FF2B5EF4-FFF2-40B4-BE49-F238E27FC236}">
                  <a16:creationId xmlns:a16="http://schemas.microsoft.com/office/drawing/2014/main" id="{CE0FD5AA-AF02-4539-BAF8-7BE216B74BD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98138" y="6480697"/>
              <a:ext cx="365125" cy="365125"/>
            </a:xfrm>
            <a:prstGeom prst="rect">
              <a:avLst/>
            </a:prstGeom>
          </p:spPr>
        </p:pic>
        <p:pic>
          <p:nvPicPr>
            <p:cNvPr id="13" name="Picture 12" descr="A picture containing object&#10;&#10;Description generated with high confidence">
              <a:extLst>
                <a:ext uri="{FF2B5EF4-FFF2-40B4-BE49-F238E27FC236}">
                  <a16:creationId xmlns:a16="http://schemas.microsoft.com/office/drawing/2014/main" id="{123B84DD-395D-4F8E-B294-5D133F7BDFB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725233" y="6450446"/>
              <a:ext cx="380752" cy="380752"/>
            </a:xfrm>
            <a:prstGeom prst="rect">
              <a:avLst/>
            </a:prstGeom>
          </p:spPr>
        </p:pic>
      </p:grpSp>
      <p:sp>
        <p:nvSpPr>
          <p:cNvPr id="14" name="TextBox 13">
            <a:extLst>
              <a:ext uri="{FF2B5EF4-FFF2-40B4-BE49-F238E27FC236}">
                <a16:creationId xmlns:a16="http://schemas.microsoft.com/office/drawing/2014/main" id="{472AA319-9CA4-4DB0-8D0A-E349F0E3361D}"/>
              </a:ext>
            </a:extLst>
          </p:cNvPr>
          <p:cNvSpPr txBox="1"/>
          <p:nvPr userDrawn="1"/>
        </p:nvSpPr>
        <p:spPr>
          <a:xfrm>
            <a:off x="2715023" y="6462466"/>
            <a:ext cx="2166299" cy="400110"/>
          </a:xfrm>
          <a:prstGeom prst="rect">
            <a:avLst/>
          </a:prstGeom>
          <a:noFill/>
        </p:spPr>
        <p:txBody>
          <a:bodyPr wrap="none" rtlCol="0">
            <a:spAutoFit/>
          </a:bodyPr>
          <a:lstStyle/>
          <a:p>
            <a:pPr algn="ctr"/>
            <a:r>
              <a:rPr lang="fr-FR" sz="2000" b="1" i="1" dirty="0">
                <a:solidFill>
                  <a:schemeClr val="bg1"/>
                </a:solidFill>
              </a:rPr>
              <a:t>Restons en contact</a:t>
            </a:r>
          </a:p>
        </p:txBody>
      </p:sp>
    </p:spTree>
    <p:extLst>
      <p:ext uri="{BB962C8B-B14F-4D97-AF65-F5344CB8AC3E}">
        <p14:creationId xmlns:p14="http://schemas.microsoft.com/office/powerpoint/2010/main" val="20607889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6DCB017-8652-468B-8F12-CD7461300D63}"/>
              </a:ext>
            </a:extLst>
          </p:cNvPr>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GB" altLang="fr-FR"/>
          </a:p>
        </p:txBody>
      </p:sp>
      <p:sp>
        <p:nvSpPr>
          <p:cNvPr id="2" name="Titre 1"/>
          <p:cNvSpPr>
            <a:spLocks noGrp="1"/>
          </p:cNvSpPr>
          <p:nvPr>
            <p:ph type="title"/>
          </p:nvPr>
        </p:nvSpPr>
        <p:spPr/>
        <p:txBody>
          <a:bodyPr>
            <a:normAutofit/>
          </a:bodyPr>
          <a:lstStyle>
            <a:lvl1pPr>
              <a:defRPr sz="2800">
                <a:solidFill>
                  <a:schemeClr val="accent3"/>
                </a:solidFill>
              </a:defRPr>
            </a:lvl1pPr>
          </a:lstStyle>
          <a:p>
            <a:r>
              <a:rPr lang="fr-FR" dirty="0"/>
              <a:t>Modifiez le style du titre</a:t>
            </a:r>
            <a:endParaRPr lang="en-GB" dirty="0"/>
          </a:p>
        </p:txBody>
      </p:sp>
      <p:sp>
        <p:nvSpPr>
          <p:cNvPr id="3" name="Espace réservé du contenu 2"/>
          <p:cNvSpPr>
            <a:spLocks noGrp="1"/>
          </p:cNvSpPr>
          <p:nvPr>
            <p:ph idx="1"/>
          </p:nvPr>
        </p:nvSpPr>
        <p:spPr>
          <a:xfrm>
            <a:off x="457200" y="1429097"/>
            <a:ext cx="8229600" cy="4697067"/>
          </a:xfrm>
        </p:spPr>
        <p:txBody>
          <a:bodyPr/>
          <a:lstStyle>
            <a:lvl1pPr>
              <a:buSzPct val="80000"/>
              <a:defRPr>
                <a:solidFill>
                  <a:schemeClr val="tx2"/>
                </a:solidFill>
              </a:defRPr>
            </a:lvl1pPr>
            <a:lvl2pPr>
              <a:defRPr>
                <a:solidFill>
                  <a:schemeClr val="tx1">
                    <a:lumMod val="85000"/>
                    <a:lumOff val="15000"/>
                  </a:schemeClr>
                </a:solidFill>
              </a:defRPr>
            </a:lvl2pPr>
            <a:lvl3pPr>
              <a:defRPr>
                <a:solidFill>
                  <a:schemeClr val="bg1">
                    <a:lumMod val="50000"/>
                  </a:schemeClr>
                </a:solidFill>
              </a:defRPr>
            </a:lvl3pPr>
            <a:lvl4pPr>
              <a:defRPr>
                <a:solidFill>
                  <a:schemeClr val="accent3">
                    <a:lumMod val="50000"/>
                  </a:schemeClr>
                </a:solidFill>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8" name="Espace réservé de la date 3">
            <a:extLst>
              <a:ext uri="{FF2B5EF4-FFF2-40B4-BE49-F238E27FC236}">
                <a16:creationId xmlns:a16="http://schemas.microsoft.com/office/drawing/2014/main" id="{79A542B9-D910-4470-8E83-AF21DA54B6E5}"/>
              </a:ext>
            </a:extLst>
          </p:cNvPr>
          <p:cNvSpPr>
            <a:spLocks noGrp="1"/>
          </p:cNvSpPr>
          <p:nvPr>
            <p:ph type="dt" sz="half" idx="10"/>
          </p:nvPr>
        </p:nvSpPr>
        <p:spPr/>
        <p:txBody>
          <a:bodyPr/>
          <a:lstStyle>
            <a:lvl1pPr>
              <a:defRPr/>
            </a:lvl1pPr>
          </a:lstStyle>
          <a:p>
            <a:pPr>
              <a:defRPr/>
            </a:pPr>
            <a:fld id="{1DC16FDF-DDBC-4731-AADD-A3E922226E7D}" type="datetimeFigureOut">
              <a:rPr lang="en-GB"/>
              <a:pPr>
                <a:defRPr/>
              </a:pPr>
              <a:t>06/12/2022</a:t>
            </a:fld>
            <a:endParaRPr lang="en-GB"/>
          </a:p>
        </p:txBody>
      </p:sp>
      <p:sp>
        <p:nvSpPr>
          <p:cNvPr id="9" name="Espace réservé du pied de page 4">
            <a:extLst>
              <a:ext uri="{FF2B5EF4-FFF2-40B4-BE49-F238E27FC236}">
                <a16:creationId xmlns:a16="http://schemas.microsoft.com/office/drawing/2014/main" id="{6D6E5630-0040-4225-AA95-BE59832A89B4}"/>
              </a:ext>
            </a:extLst>
          </p:cNvPr>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3085686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2DC0F5D-968F-49B6-86D6-C261B69E68B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8D6A58FA-87C8-4CA5-BBE1-9F64E21D9B12}"/>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50DCF1E-C218-4249-A4E5-2A0D62276054}"/>
              </a:ext>
            </a:extLst>
          </p:cNvPr>
          <p:cNvSpPr>
            <a:spLocks noGrp="1"/>
          </p:cNvSpPr>
          <p:nvPr>
            <p:ph type="sldNum" sz="quarter" idx="12"/>
          </p:nvPr>
        </p:nvSpPr>
        <p:spPr/>
        <p:txBody>
          <a:bodyPr/>
          <a:lstStyle/>
          <a:p>
            <a:pPr>
              <a:defRPr/>
            </a:pPr>
            <a:fld id="{137203A0-38F3-48CC-99A2-C98C03DC1EF0}" type="slidenum">
              <a:rPr lang="fr-BE" altLang="fr-FR" smtClean="0"/>
              <a:pPr>
                <a:defRPr/>
              </a:pPr>
              <a:t>‹#›</a:t>
            </a:fld>
            <a:endParaRPr lang="fr-BE" altLang="fr-FR"/>
          </a:p>
        </p:txBody>
      </p:sp>
      <p:sp>
        <p:nvSpPr>
          <p:cNvPr id="8" name="Espace réservé du texte 2">
            <a:extLst>
              <a:ext uri="{FF2B5EF4-FFF2-40B4-BE49-F238E27FC236}">
                <a16:creationId xmlns:a16="http://schemas.microsoft.com/office/drawing/2014/main" id="{8C40F6E7-2C5F-4760-8B42-8C7FB3534D9D}"/>
              </a:ext>
            </a:extLst>
          </p:cNvPr>
          <p:cNvSpPr>
            <a:spLocks noGrp="1"/>
          </p:cNvSpPr>
          <p:nvPr>
            <p:ph type="body" sz="quarter" idx="13" hasCustomPrompt="1"/>
          </p:nvPr>
        </p:nvSpPr>
        <p:spPr>
          <a:xfrm>
            <a:off x="182838" y="4132421"/>
            <a:ext cx="5102323" cy="535612"/>
          </a:xfrm>
          <a:prstGeom prst="rect">
            <a:avLst/>
          </a:prstGeom>
        </p:spPr>
        <p:txBody>
          <a:bodyPr tIns="0">
            <a:noAutofit/>
          </a:bodyPr>
          <a:lstStyle>
            <a:lvl1pPr marL="0" indent="0" algn="l">
              <a:buFont typeface="Arial" panose="020B0604020202020204" pitchFamily="34" charset="0"/>
              <a:buNone/>
              <a:defRPr sz="2000" b="1">
                <a:solidFill>
                  <a:schemeClr val="tx1">
                    <a:lumMod val="50000"/>
                    <a:lumOff val="50000"/>
                  </a:schemeClr>
                </a:solidFill>
              </a:defRPr>
            </a:lvl1pPr>
            <a:lvl2pPr marL="457200" indent="0">
              <a:buNone/>
              <a:defRPr sz="1400" b="0">
                <a:solidFill>
                  <a:schemeClr val="tx1">
                    <a:lumMod val="65000"/>
                    <a:lumOff val="35000"/>
                  </a:schemeClr>
                </a:solidFill>
              </a:defRPr>
            </a:lvl2pPr>
            <a:lvl3pPr marL="914400" indent="0">
              <a:buNone/>
              <a:defRPr sz="1400" b="0">
                <a:solidFill>
                  <a:schemeClr val="tx1">
                    <a:lumMod val="65000"/>
                    <a:lumOff val="35000"/>
                  </a:schemeClr>
                </a:solidFill>
              </a:defRPr>
            </a:lvl3pPr>
            <a:lvl4pPr marL="1371600" indent="0">
              <a:buNone/>
              <a:defRPr sz="1400" b="0">
                <a:solidFill>
                  <a:schemeClr val="tx1">
                    <a:lumMod val="65000"/>
                    <a:lumOff val="35000"/>
                  </a:schemeClr>
                </a:solidFill>
              </a:defRPr>
            </a:lvl4pPr>
            <a:lvl5pPr marL="1828800" indent="0">
              <a:buNone/>
              <a:defRPr sz="1400" b="0">
                <a:solidFill>
                  <a:schemeClr val="tx1">
                    <a:lumMod val="65000"/>
                    <a:lumOff val="35000"/>
                  </a:schemeClr>
                </a:solidFill>
              </a:defRPr>
            </a:lvl5pPr>
          </a:lstStyle>
          <a:p>
            <a:pPr lvl="0"/>
            <a:r>
              <a:rPr lang="fr-FR" dirty="0"/>
              <a:t>Name of the </a:t>
            </a:r>
            <a:r>
              <a:rPr lang="en-GB" dirty="0"/>
              <a:t>speaker</a:t>
            </a:r>
          </a:p>
        </p:txBody>
      </p:sp>
      <p:sp>
        <p:nvSpPr>
          <p:cNvPr id="9" name="Espace réservé du texte 2">
            <a:extLst>
              <a:ext uri="{FF2B5EF4-FFF2-40B4-BE49-F238E27FC236}">
                <a16:creationId xmlns:a16="http://schemas.microsoft.com/office/drawing/2014/main" id="{D7F35DA8-2638-473D-8EF0-332FEC9562FB}"/>
              </a:ext>
            </a:extLst>
          </p:cNvPr>
          <p:cNvSpPr>
            <a:spLocks noGrp="1"/>
          </p:cNvSpPr>
          <p:nvPr>
            <p:ph type="body" sz="quarter" idx="14" hasCustomPrompt="1"/>
          </p:nvPr>
        </p:nvSpPr>
        <p:spPr>
          <a:xfrm>
            <a:off x="193386" y="4788831"/>
            <a:ext cx="5102322" cy="533387"/>
          </a:xfrm>
          <a:prstGeom prst="rect">
            <a:avLst/>
          </a:prstGeom>
        </p:spPr>
        <p:txBody>
          <a:bodyPr tIns="0">
            <a:noAutofit/>
          </a:bodyPr>
          <a:lstStyle>
            <a:lvl1pPr marL="0" indent="0" algn="l">
              <a:buFont typeface="Arial" panose="020B0604020202020204" pitchFamily="34" charset="0"/>
              <a:buNone/>
              <a:defRPr sz="2000" b="0">
                <a:solidFill>
                  <a:schemeClr val="tx1">
                    <a:lumMod val="50000"/>
                    <a:lumOff val="50000"/>
                  </a:schemeClr>
                </a:solidFill>
              </a:defRPr>
            </a:lvl1pPr>
            <a:lvl2pPr marL="457200" indent="0">
              <a:buNone/>
              <a:defRPr sz="1400" b="0">
                <a:solidFill>
                  <a:schemeClr val="tx1">
                    <a:lumMod val="65000"/>
                    <a:lumOff val="35000"/>
                  </a:schemeClr>
                </a:solidFill>
              </a:defRPr>
            </a:lvl2pPr>
            <a:lvl3pPr marL="914400" indent="0">
              <a:buNone/>
              <a:defRPr sz="1400" b="0">
                <a:solidFill>
                  <a:schemeClr val="tx1">
                    <a:lumMod val="65000"/>
                    <a:lumOff val="35000"/>
                  </a:schemeClr>
                </a:solidFill>
              </a:defRPr>
            </a:lvl3pPr>
            <a:lvl4pPr marL="1371600" indent="0">
              <a:buNone/>
              <a:defRPr sz="1400" b="0">
                <a:solidFill>
                  <a:schemeClr val="tx1">
                    <a:lumMod val="65000"/>
                    <a:lumOff val="35000"/>
                  </a:schemeClr>
                </a:solidFill>
              </a:defRPr>
            </a:lvl4pPr>
            <a:lvl5pPr marL="1828800" indent="0">
              <a:buNone/>
              <a:defRPr sz="1400" b="0">
                <a:solidFill>
                  <a:schemeClr val="tx1">
                    <a:lumMod val="65000"/>
                    <a:lumOff val="35000"/>
                  </a:schemeClr>
                </a:solidFill>
              </a:defRPr>
            </a:lvl5pPr>
          </a:lstStyle>
          <a:p>
            <a:pPr lvl="0"/>
            <a:r>
              <a:rPr lang="fr-FR" dirty="0"/>
              <a:t>Position/Institution</a:t>
            </a:r>
            <a:endParaRPr lang="en-GB" dirty="0"/>
          </a:p>
        </p:txBody>
      </p:sp>
      <p:sp>
        <p:nvSpPr>
          <p:cNvPr id="10" name="Espace réservé du texte 6">
            <a:extLst>
              <a:ext uri="{FF2B5EF4-FFF2-40B4-BE49-F238E27FC236}">
                <a16:creationId xmlns:a16="http://schemas.microsoft.com/office/drawing/2014/main" id="{8DDF7B8E-F89F-44F5-8E04-7BA39A2A4EA0}"/>
              </a:ext>
            </a:extLst>
          </p:cNvPr>
          <p:cNvSpPr>
            <a:spLocks noGrp="1"/>
          </p:cNvSpPr>
          <p:nvPr>
            <p:ph type="body" sz="quarter" idx="15" hasCustomPrompt="1"/>
          </p:nvPr>
        </p:nvSpPr>
        <p:spPr>
          <a:xfrm>
            <a:off x="193386" y="5517367"/>
            <a:ext cx="5102322" cy="387424"/>
          </a:xfrm>
          <a:prstGeom prst="rect">
            <a:avLst/>
          </a:prstGeom>
        </p:spPr>
        <p:txBody>
          <a:bodyPr>
            <a:noAutofit/>
          </a:bodyPr>
          <a:lstStyle>
            <a:lvl1pPr marL="0" indent="0" algn="l">
              <a:buNone/>
              <a:defRPr lang="en-GB" sz="2000" b="0" kern="1200" dirty="0">
                <a:solidFill>
                  <a:schemeClr val="tx1">
                    <a:lumMod val="50000"/>
                    <a:lumOff val="50000"/>
                  </a:schemeClr>
                </a:solidFill>
                <a:latin typeface="+mn-lt"/>
                <a:ea typeface="+mn-ea"/>
                <a:cs typeface="+mn-cs"/>
              </a:defRPr>
            </a:lvl1pPr>
          </a:lstStyle>
          <a:p>
            <a:pPr marL="0" lvl="0" indent="0" algn="l" rtl="0" eaLnBrk="0" fontAlgn="base" hangingPunct="0">
              <a:spcBef>
                <a:spcPct val="20000"/>
              </a:spcBef>
              <a:spcAft>
                <a:spcPct val="0"/>
              </a:spcAft>
              <a:buFont typeface="Arial" panose="020B0604020202020204" pitchFamily="34" charset="0"/>
              <a:buNone/>
            </a:pPr>
            <a:r>
              <a:rPr lang="fr-FR" dirty="0"/>
              <a:t>Venue</a:t>
            </a:r>
            <a:r>
              <a:rPr lang="en-GB" b="0" dirty="0">
                <a:solidFill>
                  <a:schemeClr val="bg1">
                    <a:lumMod val="50000"/>
                  </a:schemeClr>
                </a:solidFill>
                <a:sym typeface="Webdings" panose="05030102010509060703" pitchFamily="18" charset="2"/>
              </a:rPr>
              <a:t> </a:t>
            </a:r>
            <a:r>
              <a:rPr lang="fr-FR" dirty="0"/>
              <a:t> date</a:t>
            </a:r>
            <a:endParaRPr lang="en-GB" dirty="0"/>
          </a:p>
        </p:txBody>
      </p:sp>
      <p:sp>
        <p:nvSpPr>
          <p:cNvPr id="11" name="Espace réservé du texte 2">
            <a:extLst>
              <a:ext uri="{FF2B5EF4-FFF2-40B4-BE49-F238E27FC236}">
                <a16:creationId xmlns:a16="http://schemas.microsoft.com/office/drawing/2014/main" id="{57905D58-1515-9744-ACFC-977B7ECDD5A4}"/>
              </a:ext>
            </a:extLst>
          </p:cNvPr>
          <p:cNvSpPr>
            <a:spLocks noGrp="1"/>
          </p:cNvSpPr>
          <p:nvPr>
            <p:ph type="body" sz="quarter" idx="16" hasCustomPrompt="1"/>
          </p:nvPr>
        </p:nvSpPr>
        <p:spPr>
          <a:xfrm>
            <a:off x="1821214" y="2338062"/>
            <a:ext cx="5951186" cy="1395738"/>
          </a:xfrm>
          <a:prstGeom prst="rect">
            <a:avLst/>
          </a:prstGeom>
        </p:spPr>
        <p:txBody>
          <a:bodyPr tIns="0">
            <a:noAutofit/>
          </a:bodyPr>
          <a:lstStyle>
            <a:lvl1pPr marL="0" indent="0" algn="l">
              <a:buFont typeface="Arial" panose="020B0604020202020204" pitchFamily="34" charset="0"/>
              <a:buNone/>
              <a:defRPr sz="3600" b="1">
                <a:solidFill>
                  <a:schemeClr val="tx2"/>
                </a:solidFill>
                <a:latin typeface="Calibri" panose="020F0502020204030204" pitchFamily="34" charset="0"/>
                <a:cs typeface="Calibri" panose="020F0502020204030204" pitchFamily="34" charset="0"/>
              </a:defRPr>
            </a:lvl1pPr>
            <a:lvl2pPr marL="457200" indent="0">
              <a:buNone/>
              <a:defRPr sz="1400" b="0">
                <a:solidFill>
                  <a:schemeClr val="tx1">
                    <a:lumMod val="65000"/>
                    <a:lumOff val="35000"/>
                  </a:schemeClr>
                </a:solidFill>
              </a:defRPr>
            </a:lvl2pPr>
            <a:lvl3pPr marL="914400" indent="0">
              <a:buNone/>
              <a:defRPr sz="1400" b="0">
                <a:solidFill>
                  <a:schemeClr val="tx1">
                    <a:lumMod val="65000"/>
                    <a:lumOff val="35000"/>
                  </a:schemeClr>
                </a:solidFill>
              </a:defRPr>
            </a:lvl3pPr>
            <a:lvl4pPr marL="1371600" indent="0">
              <a:buNone/>
              <a:defRPr sz="1400" b="0">
                <a:solidFill>
                  <a:schemeClr val="tx1">
                    <a:lumMod val="65000"/>
                    <a:lumOff val="35000"/>
                  </a:schemeClr>
                </a:solidFill>
              </a:defRPr>
            </a:lvl4pPr>
            <a:lvl5pPr marL="1828800" indent="0">
              <a:buNone/>
              <a:defRPr sz="1400" b="0">
                <a:solidFill>
                  <a:schemeClr val="tx1">
                    <a:lumMod val="65000"/>
                    <a:lumOff val="35000"/>
                  </a:schemeClr>
                </a:solidFill>
              </a:defRPr>
            </a:lvl5pPr>
          </a:lstStyle>
          <a:p>
            <a:pPr lvl="0"/>
            <a:r>
              <a:rPr lang="fr-FR" dirty="0"/>
              <a:t>Click to </a:t>
            </a:r>
            <a:r>
              <a:rPr lang="fr-FR" dirty="0" err="1"/>
              <a:t>edit</a:t>
            </a:r>
            <a:r>
              <a:rPr lang="fr-FR" dirty="0"/>
              <a:t> Master </a:t>
            </a:r>
            <a:r>
              <a:rPr lang="fr-FR" dirty="0" err="1"/>
              <a:t>title</a:t>
            </a:r>
            <a:r>
              <a:rPr lang="fr-FR" dirty="0"/>
              <a:t> style</a:t>
            </a:r>
            <a:endParaRPr lang="en-GB" dirty="0"/>
          </a:p>
        </p:txBody>
      </p:sp>
    </p:spTree>
    <p:extLst>
      <p:ext uri="{BB962C8B-B14F-4D97-AF65-F5344CB8AC3E}">
        <p14:creationId xmlns:p14="http://schemas.microsoft.com/office/powerpoint/2010/main" val="42525790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1CCD5F4-9B17-4C7B-A2BB-0F87FAE3CCF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2DC0F5D-968F-49B6-86D6-C261B69E68B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8D6A58FA-87C8-4CA5-BBE1-9F64E21D9B12}"/>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50DCF1E-C218-4249-A4E5-2A0D62276054}"/>
              </a:ext>
            </a:extLst>
          </p:cNvPr>
          <p:cNvSpPr>
            <a:spLocks noGrp="1"/>
          </p:cNvSpPr>
          <p:nvPr>
            <p:ph type="sldNum" sz="quarter" idx="12"/>
          </p:nvPr>
        </p:nvSpPr>
        <p:spPr/>
        <p:txBody>
          <a:bodyPr/>
          <a:lstStyle/>
          <a:p>
            <a:pPr>
              <a:defRPr/>
            </a:pPr>
            <a:fld id="{137203A0-38F3-48CC-99A2-C98C03DC1EF0}" type="slidenum">
              <a:rPr lang="fr-BE" altLang="fr-FR" smtClean="0"/>
              <a:pPr>
                <a:defRPr/>
              </a:pPr>
              <a:t>‹#›</a:t>
            </a:fld>
            <a:endParaRPr lang="fr-BE" altLang="fr-FR"/>
          </a:p>
        </p:txBody>
      </p:sp>
      <p:sp>
        <p:nvSpPr>
          <p:cNvPr id="8" name="Espace réservé du texte 2">
            <a:extLst>
              <a:ext uri="{FF2B5EF4-FFF2-40B4-BE49-F238E27FC236}">
                <a16:creationId xmlns:a16="http://schemas.microsoft.com/office/drawing/2014/main" id="{1D961BCA-6F5B-8444-8407-1549ED31F573}"/>
              </a:ext>
            </a:extLst>
          </p:cNvPr>
          <p:cNvSpPr>
            <a:spLocks noGrp="1"/>
          </p:cNvSpPr>
          <p:nvPr>
            <p:ph type="body" sz="quarter" idx="16" hasCustomPrompt="1"/>
          </p:nvPr>
        </p:nvSpPr>
        <p:spPr>
          <a:xfrm>
            <a:off x="1371600" y="2475109"/>
            <a:ext cx="5951186" cy="1014738"/>
          </a:xfrm>
          <a:prstGeom prst="rect">
            <a:avLst/>
          </a:prstGeom>
        </p:spPr>
        <p:txBody>
          <a:bodyPr tIns="0">
            <a:noAutofit/>
          </a:bodyPr>
          <a:lstStyle>
            <a:lvl1pPr marL="0" indent="0" algn="l">
              <a:buFont typeface="Arial" panose="020B0604020202020204" pitchFamily="34" charset="0"/>
              <a:buNone/>
              <a:defRPr sz="3600" b="1">
                <a:solidFill>
                  <a:schemeClr val="tx2"/>
                </a:solidFill>
                <a:latin typeface="Calibri" panose="020F0502020204030204" pitchFamily="34" charset="0"/>
                <a:cs typeface="Calibri" panose="020F0502020204030204" pitchFamily="34" charset="0"/>
              </a:defRPr>
            </a:lvl1pPr>
            <a:lvl2pPr marL="457200" indent="0">
              <a:buNone/>
              <a:defRPr sz="1400" b="0">
                <a:solidFill>
                  <a:schemeClr val="tx1">
                    <a:lumMod val="65000"/>
                    <a:lumOff val="35000"/>
                  </a:schemeClr>
                </a:solidFill>
              </a:defRPr>
            </a:lvl2pPr>
            <a:lvl3pPr marL="914400" indent="0">
              <a:buNone/>
              <a:defRPr sz="1400" b="0">
                <a:solidFill>
                  <a:schemeClr val="tx1">
                    <a:lumMod val="65000"/>
                    <a:lumOff val="35000"/>
                  </a:schemeClr>
                </a:solidFill>
              </a:defRPr>
            </a:lvl3pPr>
            <a:lvl4pPr marL="1371600" indent="0">
              <a:buNone/>
              <a:defRPr sz="1400" b="0">
                <a:solidFill>
                  <a:schemeClr val="tx1">
                    <a:lumMod val="65000"/>
                    <a:lumOff val="35000"/>
                  </a:schemeClr>
                </a:solidFill>
              </a:defRPr>
            </a:lvl4pPr>
            <a:lvl5pPr marL="1828800" indent="0">
              <a:buNone/>
              <a:defRPr sz="1400" b="0">
                <a:solidFill>
                  <a:schemeClr val="tx1">
                    <a:lumMod val="65000"/>
                    <a:lumOff val="35000"/>
                  </a:schemeClr>
                </a:solidFill>
              </a:defRPr>
            </a:lvl5pPr>
          </a:lstStyle>
          <a:p>
            <a:pPr lvl="0"/>
            <a:r>
              <a:rPr lang="fr-FR" dirty="0"/>
              <a:t>Click to </a:t>
            </a:r>
            <a:r>
              <a:rPr lang="fr-FR" dirty="0" err="1"/>
              <a:t>edit</a:t>
            </a:r>
            <a:r>
              <a:rPr lang="fr-FR" dirty="0"/>
              <a:t> Master </a:t>
            </a:r>
            <a:r>
              <a:rPr lang="fr-FR" dirty="0" err="1"/>
              <a:t>title</a:t>
            </a:r>
            <a:r>
              <a:rPr lang="fr-FR" dirty="0"/>
              <a:t> style</a:t>
            </a:r>
            <a:endParaRPr lang="en-GB" dirty="0"/>
          </a:p>
        </p:txBody>
      </p:sp>
    </p:spTree>
    <p:extLst>
      <p:ext uri="{BB962C8B-B14F-4D97-AF65-F5344CB8AC3E}">
        <p14:creationId xmlns:p14="http://schemas.microsoft.com/office/powerpoint/2010/main" val="29277049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94824DF5-DD54-431B-8B4C-C877614EDD8F}"/>
              </a:ext>
            </a:extLst>
          </p:cNvPr>
          <p:cNvSpPr>
            <a:spLocks noGrp="1" noChangeArrowheads="1"/>
          </p:cNvSpPr>
          <p:nvPr>
            <p:ph type="sldNum" sz="quarter" idx="12"/>
          </p:nvPr>
        </p:nvSpPr>
        <p:spPr/>
        <p:txBody>
          <a:bodyPr/>
          <a:lstStyle>
            <a:lvl1pPr>
              <a:defRPr>
                <a:latin typeface="Tw Cen MT" panose="020B0602020104020603" pitchFamily="34" charset="0"/>
              </a:defRPr>
            </a:lvl1pPr>
          </a:lstStyle>
          <a:p>
            <a:pPr>
              <a:defRPr/>
            </a:pPr>
            <a:fld id="{DFBCBB8F-05D3-4E2A-8CAD-480AF614C37A}" type="slidenum">
              <a:rPr lang="fr-BE" altLang="fr-FR"/>
              <a:pPr>
                <a:defRPr/>
              </a:pPr>
              <a:t>‹#›</a:t>
            </a:fld>
            <a:endParaRPr lang="fr-BE" altLang="fr-FR"/>
          </a:p>
        </p:txBody>
      </p:sp>
      <p:pic>
        <p:nvPicPr>
          <p:cNvPr id="8" name="Picture 7" descr="A person standing in front of a mountain&#10;&#10;Description generated with very high confidence">
            <a:extLst>
              <a:ext uri="{FF2B5EF4-FFF2-40B4-BE49-F238E27FC236}">
                <a16:creationId xmlns:a16="http://schemas.microsoft.com/office/drawing/2014/main" id="{4B7C27BB-FD76-4016-AA4A-9C9F60C1EF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88579"/>
            <a:ext cx="9130750" cy="6524239"/>
          </a:xfrm>
          <a:prstGeom prst="rect">
            <a:avLst/>
          </a:prstGeom>
        </p:spPr>
      </p:pic>
      <p:sp>
        <p:nvSpPr>
          <p:cNvPr id="9" name="TextBox 8">
            <a:extLst>
              <a:ext uri="{FF2B5EF4-FFF2-40B4-BE49-F238E27FC236}">
                <a16:creationId xmlns:a16="http://schemas.microsoft.com/office/drawing/2014/main" id="{EB65FC48-F86E-4F5A-8EFB-6E9879D2B7AC}"/>
              </a:ext>
            </a:extLst>
          </p:cNvPr>
          <p:cNvSpPr txBox="1"/>
          <p:nvPr userDrawn="1"/>
        </p:nvSpPr>
        <p:spPr>
          <a:xfrm>
            <a:off x="4991364" y="2922410"/>
            <a:ext cx="4413547" cy="3440698"/>
          </a:xfrm>
          <a:prstGeom prst="teardrop">
            <a:avLst>
              <a:gd name="adj" fmla="val 90001"/>
            </a:avLst>
          </a:prstGeom>
          <a:solidFill>
            <a:srgbClr val="95B3D7">
              <a:alpha val="50196"/>
            </a:srgbClr>
          </a:solidFill>
        </p:spPr>
        <p:txBody>
          <a:bodyPr wrap="square" rtlCol="0">
            <a:spAutoFit/>
          </a:bodyPr>
          <a:lstStyle/>
          <a:p>
            <a:r>
              <a:rPr lang="fr-FR" sz="1700" b="1" dirty="0">
                <a:solidFill>
                  <a:schemeClr val="bg1"/>
                </a:solidFill>
              </a:rPr>
              <a:t>www.euromontana.org</a:t>
            </a:r>
            <a:br>
              <a:rPr lang="fr-FR" sz="1700" b="1" dirty="0">
                <a:solidFill>
                  <a:schemeClr val="bg1"/>
                </a:solidFill>
              </a:rPr>
            </a:br>
            <a:r>
              <a:rPr lang="fr-FR" sz="1700" b="1" dirty="0">
                <a:solidFill>
                  <a:schemeClr val="bg1"/>
                </a:solidFill>
              </a:rPr>
              <a:t> </a:t>
            </a:r>
          </a:p>
          <a:p>
            <a:r>
              <a:rPr lang="fr-FR" sz="1700" b="1" dirty="0" err="1">
                <a:solidFill>
                  <a:schemeClr val="bg1"/>
                </a:solidFill>
              </a:rPr>
              <a:t>info@euromontana,org</a:t>
            </a:r>
            <a:endParaRPr lang="fr-FR" sz="1700" b="1" dirty="0">
              <a:solidFill>
                <a:schemeClr val="bg1"/>
              </a:solidFill>
            </a:endParaRPr>
          </a:p>
          <a:p>
            <a:endParaRPr lang="fr-FR" sz="1700" b="1" dirty="0">
              <a:solidFill>
                <a:schemeClr val="bg1"/>
              </a:solidFill>
            </a:endParaRPr>
          </a:p>
          <a:p>
            <a:r>
              <a:rPr lang="fr-FR" sz="1700" b="1" dirty="0">
                <a:solidFill>
                  <a:schemeClr val="bg1"/>
                </a:solidFill>
              </a:rPr>
              <a:t>+32 (0)2 280 42 83</a:t>
            </a:r>
          </a:p>
          <a:p>
            <a:endParaRPr lang="fr-FR" sz="1700" b="1"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fr-FR" sz="1700" b="1" dirty="0">
                <a:solidFill>
                  <a:schemeClr val="bg1"/>
                </a:solidFill>
              </a:rPr>
              <a:t>Euromontana</a:t>
            </a:r>
            <a:br>
              <a:rPr lang="fr-FR" sz="1700" b="1" dirty="0">
                <a:solidFill>
                  <a:schemeClr val="bg1"/>
                </a:solidFill>
              </a:rPr>
            </a:br>
            <a:r>
              <a:rPr lang="fr-FR" sz="1700" b="1" dirty="0">
                <a:solidFill>
                  <a:schemeClr val="bg1"/>
                </a:solidFill>
              </a:rPr>
              <a:t>Place du Champ de Mars, 2</a:t>
            </a:r>
            <a:br>
              <a:rPr lang="fr-FR" sz="1700" b="1" dirty="0">
                <a:solidFill>
                  <a:schemeClr val="bg1"/>
                </a:solidFill>
              </a:rPr>
            </a:br>
            <a:r>
              <a:rPr lang="fr-FR" sz="1700" b="1" dirty="0">
                <a:solidFill>
                  <a:schemeClr val="bg1"/>
                </a:solidFill>
              </a:rPr>
              <a:t>1050 Brussels</a:t>
            </a:r>
            <a:endParaRPr lang="fr-FR" dirty="0"/>
          </a:p>
        </p:txBody>
      </p:sp>
      <p:sp>
        <p:nvSpPr>
          <p:cNvPr id="10" name="TextBox 9">
            <a:extLst>
              <a:ext uri="{FF2B5EF4-FFF2-40B4-BE49-F238E27FC236}">
                <a16:creationId xmlns:a16="http://schemas.microsoft.com/office/drawing/2014/main" id="{14A9B539-9093-4B59-8C1C-FF35B5DA2311}"/>
              </a:ext>
            </a:extLst>
          </p:cNvPr>
          <p:cNvSpPr txBox="1"/>
          <p:nvPr userDrawn="1"/>
        </p:nvSpPr>
        <p:spPr>
          <a:xfrm>
            <a:off x="4172515" y="1732020"/>
            <a:ext cx="4667945" cy="1200329"/>
          </a:xfrm>
          <a:prstGeom prst="rect">
            <a:avLst/>
          </a:prstGeom>
          <a:noFill/>
        </p:spPr>
        <p:txBody>
          <a:bodyPr wrap="none" rtlCol="0">
            <a:spAutoFit/>
          </a:bodyPr>
          <a:lstStyle/>
          <a:p>
            <a:r>
              <a:rPr lang="fr-FR" sz="7200" b="1" dirty="0" err="1">
                <a:solidFill>
                  <a:schemeClr val="bg1"/>
                </a:solidFill>
              </a:rPr>
              <a:t>Thank</a:t>
            </a:r>
            <a:r>
              <a:rPr lang="fr-FR" sz="7200" b="1" dirty="0">
                <a:solidFill>
                  <a:schemeClr val="bg1"/>
                </a:solidFill>
              </a:rPr>
              <a:t> </a:t>
            </a:r>
            <a:r>
              <a:rPr lang="fr-FR" sz="7200" b="1" dirty="0" err="1">
                <a:solidFill>
                  <a:schemeClr val="bg1"/>
                </a:solidFill>
              </a:rPr>
              <a:t>you</a:t>
            </a:r>
            <a:r>
              <a:rPr lang="fr-FR" sz="7200" b="1" dirty="0">
                <a:solidFill>
                  <a:schemeClr val="bg1"/>
                </a:solidFill>
              </a:rPr>
              <a:t> !</a:t>
            </a:r>
          </a:p>
        </p:txBody>
      </p:sp>
      <p:grpSp>
        <p:nvGrpSpPr>
          <p:cNvPr id="11" name="Group 10">
            <a:extLst>
              <a:ext uri="{FF2B5EF4-FFF2-40B4-BE49-F238E27FC236}">
                <a16:creationId xmlns:a16="http://schemas.microsoft.com/office/drawing/2014/main" id="{E9BB7819-AD95-472B-88E6-578A045D6320}"/>
              </a:ext>
            </a:extLst>
          </p:cNvPr>
          <p:cNvGrpSpPr/>
          <p:nvPr userDrawn="1"/>
        </p:nvGrpSpPr>
        <p:grpSpPr>
          <a:xfrm>
            <a:off x="4978099" y="6393810"/>
            <a:ext cx="1375159" cy="488954"/>
            <a:chOff x="6725233" y="6396345"/>
            <a:chExt cx="1375159" cy="488954"/>
          </a:xfrm>
        </p:grpSpPr>
        <p:pic>
          <p:nvPicPr>
            <p:cNvPr id="12" name="Picture 11">
              <a:extLst>
                <a:ext uri="{FF2B5EF4-FFF2-40B4-BE49-F238E27FC236}">
                  <a16:creationId xmlns:a16="http://schemas.microsoft.com/office/drawing/2014/main" id="{352E1BDA-FD4B-44CE-A046-3EC992CBAB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96336" y="6396345"/>
              <a:ext cx="504056" cy="488954"/>
            </a:xfrm>
            <a:prstGeom prst="rect">
              <a:avLst/>
            </a:prstGeom>
          </p:spPr>
        </p:pic>
        <p:pic>
          <p:nvPicPr>
            <p:cNvPr id="13" name="Picture 12">
              <a:extLst>
                <a:ext uri="{FF2B5EF4-FFF2-40B4-BE49-F238E27FC236}">
                  <a16:creationId xmlns:a16="http://schemas.microsoft.com/office/drawing/2014/main" id="{CD1ECB0E-1EAB-4701-A173-683631A127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98138" y="6480697"/>
              <a:ext cx="365125" cy="365125"/>
            </a:xfrm>
            <a:prstGeom prst="rect">
              <a:avLst/>
            </a:prstGeom>
          </p:spPr>
        </p:pic>
        <p:pic>
          <p:nvPicPr>
            <p:cNvPr id="14" name="Picture 13" descr="A picture containing object&#10;&#10;Description generated with high confidence">
              <a:extLst>
                <a:ext uri="{FF2B5EF4-FFF2-40B4-BE49-F238E27FC236}">
                  <a16:creationId xmlns:a16="http://schemas.microsoft.com/office/drawing/2014/main" id="{A5824AB2-F12F-4111-BD46-545C3B951C5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725233" y="6450446"/>
              <a:ext cx="380752" cy="380752"/>
            </a:xfrm>
            <a:prstGeom prst="rect">
              <a:avLst/>
            </a:prstGeom>
          </p:spPr>
        </p:pic>
      </p:grpSp>
      <p:sp>
        <p:nvSpPr>
          <p:cNvPr id="15" name="TextBox 14">
            <a:extLst>
              <a:ext uri="{FF2B5EF4-FFF2-40B4-BE49-F238E27FC236}">
                <a16:creationId xmlns:a16="http://schemas.microsoft.com/office/drawing/2014/main" id="{113E04C5-A10C-4889-89A0-5C73BF76024D}"/>
              </a:ext>
            </a:extLst>
          </p:cNvPr>
          <p:cNvSpPr txBox="1"/>
          <p:nvPr userDrawn="1"/>
        </p:nvSpPr>
        <p:spPr>
          <a:xfrm>
            <a:off x="2728805" y="6462466"/>
            <a:ext cx="2138727" cy="400110"/>
          </a:xfrm>
          <a:prstGeom prst="rect">
            <a:avLst/>
          </a:prstGeom>
          <a:noFill/>
        </p:spPr>
        <p:txBody>
          <a:bodyPr wrap="none" rtlCol="0">
            <a:spAutoFit/>
          </a:bodyPr>
          <a:lstStyle/>
          <a:p>
            <a:pPr algn="ctr"/>
            <a:r>
              <a:rPr lang="fr-FR" sz="2000" b="1" i="1" dirty="0" err="1">
                <a:solidFill>
                  <a:schemeClr val="bg1"/>
                </a:solidFill>
              </a:rPr>
              <a:t>Let’s</a:t>
            </a:r>
            <a:r>
              <a:rPr lang="fr-FR" sz="2000" b="1" i="1" dirty="0">
                <a:solidFill>
                  <a:schemeClr val="bg1"/>
                </a:solidFill>
              </a:rPr>
              <a:t> </a:t>
            </a:r>
            <a:r>
              <a:rPr lang="fr-FR" sz="2000" b="1" i="1" dirty="0" err="1">
                <a:solidFill>
                  <a:schemeClr val="bg1"/>
                </a:solidFill>
              </a:rPr>
              <a:t>keep</a:t>
            </a:r>
            <a:r>
              <a:rPr lang="fr-FR" sz="2000" b="1" i="1" dirty="0">
                <a:solidFill>
                  <a:schemeClr val="bg1"/>
                </a:solidFill>
              </a:rPr>
              <a:t> in </a:t>
            </a:r>
            <a:r>
              <a:rPr lang="fr-FR" sz="2000" b="1" i="1" dirty="0" err="1">
                <a:solidFill>
                  <a:schemeClr val="bg1"/>
                </a:solidFill>
              </a:rPr>
              <a:t>touch</a:t>
            </a:r>
            <a:endParaRPr lang="fr-FR" sz="2000" b="1" i="1" dirty="0">
              <a:solidFill>
                <a:schemeClr val="bg1"/>
              </a:solidFill>
            </a:endParaRPr>
          </a:p>
        </p:txBody>
      </p:sp>
    </p:spTree>
    <p:extLst>
      <p:ext uri="{BB962C8B-B14F-4D97-AF65-F5344CB8AC3E}">
        <p14:creationId xmlns:p14="http://schemas.microsoft.com/office/powerpoint/2010/main" val="1340499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C8E537-80DA-4443-81D1-BF8D8DEBD966}"/>
              </a:ext>
            </a:extLst>
          </p:cNvPr>
          <p:cNvSpPr>
            <a:spLocks noGrp="1"/>
          </p:cNvSpPr>
          <p:nvPr>
            <p:ph type="sldNum" sz="quarter" idx="12"/>
          </p:nvPr>
        </p:nvSpPr>
        <p:spPr/>
        <p:txBody>
          <a:bodyPr/>
          <a:lstStyle/>
          <a:p>
            <a:pPr>
              <a:defRPr/>
            </a:pPr>
            <a:fld id="{1EB6769F-F3D7-452C-94A8-97501AB86F97}" type="slidenum">
              <a:rPr lang="fr-BE" altLang="fr-FR" smtClean="0"/>
              <a:pPr>
                <a:defRPr/>
              </a:pPr>
              <a:t>‹#›</a:t>
            </a:fld>
            <a:endParaRPr lang="fr-BE" altLang="fr-FR"/>
          </a:p>
        </p:txBody>
      </p:sp>
      <p:pic>
        <p:nvPicPr>
          <p:cNvPr id="7" name="Picture 6" descr="A person standing in front of a mountain&#10;&#10;Description generated with very high confidence">
            <a:extLst>
              <a:ext uri="{FF2B5EF4-FFF2-40B4-BE49-F238E27FC236}">
                <a16:creationId xmlns:a16="http://schemas.microsoft.com/office/drawing/2014/main" id="{60F29CF3-937C-44C5-966A-A103426BE4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88579"/>
            <a:ext cx="9130750" cy="6524239"/>
          </a:xfrm>
          <a:prstGeom prst="rect">
            <a:avLst/>
          </a:prstGeom>
        </p:spPr>
      </p:pic>
      <p:sp>
        <p:nvSpPr>
          <p:cNvPr id="8" name="TextBox 7">
            <a:extLst>
              <a:ext uri="{FF2B5EF4-FFF2-40B4-BE49-F238E27FC236}">
                <a16:creationId xmlns:a16="http://schemas.microsoft.com/office/drawing/2014/main" id="{BE277BF1-9058-4699-8468-82DCA34FB6EE}"/>
              </a:ext>
            </a:extLst>
          </p:cNvPr>
          <p:cNvSpPr txBox="1"/>
          <p:nvPr userDrawn="1"/>
        </p:nvSpPr>
        <p:spPr>
          <a:xfrm>
            <a:off x="4991364" y="2922410"/>
            <a:ext cx="4413547" cy="3440698"/>
          </a:xfrm>
          <a:prstGeom prst="teardrop">
            <a:avLst>
              <a:gd name="adj" fmla="val 90001"/>
            </a:avLst>
          </a:prstGeom>
          <a:solidFill>
            <a:srgbClr val="95B3D7">
              <a:alpha val="50196"/>
            </a:srgbClr>
          </a:solidFill>
        </p:spPr>
        <p:txBody>
          <a:bodyPr wrap="square" rtlCol="0">
            <a:spAutoFit/>
          </a:bodyPr>
          <a:lstStyle/>
          <a:p>
            <a:r>
              <a:rPr lang="fr-FR" sz="1700" b="1" dirty="0">
                <a:solidFill>
                  <a:schemeClr val="bg1"/>
                </a:solidFill>
              </a:rPr>
              <a:t>www.euromontana.org</a:t>
            </a:r>
            <a:br>
              <a:rPr lang="fr-FR" sz="1700" b="1" dirty="0">
                <a:solidFill>
                  <a:schemeClr val="bg1"/>
                </a:solidFill>
              </a:rPr>
            </a:br>
            <a:r>
              <a:rPr lang="fr-FR" sz="1700" b="1" dirty="0">
                <a:solidFill>
                  <a:schemeClr val="bg1"/>
                </a:solidFill>
              </a:rPr>
              <a:t> </a:t>
            </a:r>
          </a:p>
          <a:p>
            <a:r>
              <a:rPr lang="fr-FR" sz="1700" b="1" dirty="0" err="1">
                <a:solidFill>
                  <a:schemeClr val="bg1"/>
                </a:solidFill>
              </a:rPr>
              <a:t>info@euromontana,org</a:t>
            </a:r>
            <a:endParaRPr lang="fr-FR" sz="1700" b="1" dirty="0">
              <a:solidFill>
                <a:schemeClr val="bg1"/>
              </a:solidFill>
            </a:endParaRPr>
          </a:p>
          <a:p>
            <a:endParaRPr lang="fr-FR" sz="1700" b="1" dirty="0">
              <a:solidFill>
                <a:schemeClr val="bg1"/>
              </a:solidFill>
            </a:endParaRPr>
          </a:p>
          <a:p>
            <a:r>
              <a:rPr lang="fr-FR" sz="1700" b="1" dirty="0">
                <a:solidFill>
                  <a:schemeClr val="bg1"/>
                </a:solidFill>
              </a:rPr>
              <a:t>+32 (0)2 280 42 83</a:t>
            </a:r>
          </a:p>
          <a:p>
            <a:endParaRPr lang="fr-FR" sz="1700" b="1"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fr-FR" sz="1700" b="1" dirty="0">
                <a:solidFill>
                  <a:schemeClr val="bg1"/>
                </a:solidFill>
              </a:rPr>
              <a:t>Euromontana</a:t>
            </a:r>
            <a:br>
              <a:rPr lang="fr-FR" sz="1700" b="1" dirty="0">
                <a:solidFill>
                  <a:schemeClr val="bg1"/>
                </a:solidFill>
              </a:rPr>
            </a:br>
            <a:r>
              <a:rPr lang="fr-FR" sz="1700" b="1" dirty="0">
                <a:solidFill>
                  <a:schemeClr val="bg1"/>
                </a:solidFill>
              </a:rPr>
              <a:t>Place du Champ de Mars, 2</a:t>
            </a:r>
            <a:br>
              <a:rPr lang="fr-FR" sz="1700" b="1" dirty="0">
                <a:solidFill>
                  <a:schemeClr val="bg1"/>
                </a:solidFill>
              </a:rPr>
            </a:br>
            <a:r>
              <a:rPr lang="fr-FR" sz="1700" b="1" dirty="0">
                <a:solidFill>
                  <a:schemeClr val="bg1"/>
                </a:solidFill>
              </a:rPr>
              <a:t>1050 Brussels</a:t>
            </a:r>
            <a:endParaRPr lang="fr-FR" dirty="0"/>
          </a:p>
        </p:txBody>
      </p:sp>
      <p:sp>
        <p:nvSpPr>
          <p:cNvPr id="9" name="TextBox 8">
            <a:extLst>
              <a:ext uri="{FF2B5EF4-FFF2-40B4-BE49-F238E27FC236}">
                <a16:creationId xmlns:a16="http://schemas.microsoft.com/office/drawing/2014/main" id="{B3AC784B-797B-459E-B7A7-B8F44F5F001E}"/>
              </a:ext>
            </a:extLst>
          </p:cNvPr>
          <p:cNvSpPr txBox="1"/>
          <p:nvPr userDrawn="1"/>
        </p:nvSpPr>
        <p:spPr>
          <a:xfrm>
            <a:off x="5168475" y="1715955"/>
            <a:ext cx="2685094" cy="1200329"/>
          </a:xfrm>
          <a:prstGeom prst="rect">
            <a:avLst/>
          </a:prstGeom>
          <a:noFill/>
        </p:spPr>
        <p:txBody>
          <a:bodyPr wrap="none" rtlCol="0">
            <a:spAutoFit/>
          </a:bodyPr>
          <a:lstStyle/>
          <a:p>
            <a:r>
              <a:rPr lang="fr-FR" sz="7200" b="1" dirty="0">
                <a:solidFill>
                  <a:schemeClr val="bg1"/>
                </a:solidFill>
              </a:rPr>
              <a:t>Merci!</a:t>
            </a:r>
          </a:p>
        </p:txBody>
      </p:sp>
      <p:grpSp>
        <p:nvGrpSpPr>
          <p:cNvPr id="10" name="Group 9">
            <a:extLst>
              <a:ext uri="{FF2B5EF4-FFF2-40B4-BE49-F238E27FC236}">
                <a16:creationId xmlns:a16="http://schemas.microsoft.com/office/drawing/2014/main" id="{032FFF41-3AEE-43C4-89BF-BFE90864E145}"/>
              </a:ext>
            </a:extLst>
          </p:cNvPr>
          <p:cNvGrpSpPr/>
          <p:nvPr userDrawn="1"/>
        </p:nvGrpSpPr>
        <p:grpSpPr>
          <a:xfrm>
            <a:off x="4978099" y="6393810"/>
            <a:ext cx="1375159" cy="488954"/>
            <a:chOff x="6725233" y="6396345"/>
            <a:chExt cx="1375159" cy="488954"/>
          </a:xfrm>
        </p:grpSpPr>
        <p:pic>
          <p:nvPicPr>
            <p:cNvPr id="11" name="Picture 10">
              <a:extLst>
                <a:ext uri="{FF2B5EF4-FFF2-40B4-BE49-F238E27FC236}">
                  <a16:creationId xmlns:a16="http://schemas.microsoft.com/office/drawing/2014/main" id="{D730FB30-29AB-4405-AF27-E8D4FC469A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96336" y="6396345"/>
              <a:ext cx="504056" cy="488954"/>
            </a:xfrm>
            <a:prstGeom prst="rect">
              <a:avLst/>
            </a:prstGeom>
          </p:spPr>
        </p:pic>
        <p:pic>
          <p:nvPicPr>
            <p:cNvPr id="12" name="Picture 11">
              <a:extLst>
                <a:ext uri="{FF2B5EF4-FFF2-40B4-BE49-F238E27FC236}">
                  <a16:creationId xmlns:a16="http://schemas.microsoft.com/office/drawing/2014/main" id="{CE0FD5AA-AF02-4539-BAF8-7BE216B74BD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98138" y="6480697"/>
              <a:ext cx="365125" cy="365125"/>
            </a:xfrm>
            <a:prstGeom prst="rect">
              <a:avLst/>
            </a:prstGeom>
          </p:spPr>
        </p:pic>
        <p:pic>
          <p:nvPicPr>
            <p:cNvPr id="13" name="Picture 12" descr="A picture containing object&#10;&#10;Description generated with high confidence">
              <a:extLst>
                <a:ext uri="{FF2B5EF4-FFF2-40B4-BE49-F238E27FC236}">
                  <a16:creationId xmlns:a16="http://schemas.microsoft.com/office/drawing/2014/main" id="{123B84DD-395D-4F8E-B294-5D133F7BDFB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725233" y="6450446"/>
              <a:ext cx="380752" cy="380752"/>
            </a:xfrm>
            <a:prstGeom prst="rect">
              <a:avLst/>
            </a:prstGeom>
          </p:spPr>
        </p:pic>
      </p:grpSp>
      <p:sp>
        <p:nvSpPr>
          <p:cNvPr id="14" name="TextBox 13">
            <a:extLst>
              <a:ext uri="{FF2B5EF4-FFF2-40B4-BE49-F238E27FC236}">
                <a16:creationId xmlns:a16="http://schemas.microsoft.com/office/drawing/2014/main" id="{472AA319-9CA4-4DB0-8D0A-E349F0E3361D}"/>
              </a:ext>
            </a:extLst>
          </p:cNvPr>
          <p:cNvSpPr txBox="1"/>
          <p:nvPr userDrawn="1"/>
        </p:nvSpPr>
        <p:spPr>
          <a:xfrm>
            <a:off x="2715023" y="6462466"/>
            <a:ext cx="2166299" cy="400110"/>
          </a:xfrm>
          <a:prstGeom prst="rect">
            <a:avLst/>
          </a:prstGeom>
          <a:noFill/>
        </p:spPr>
        <p:txBody>
          <a:bodyPr wrap="none" rtlCol="0">
            <a:spAutoFit/>
          </a:bodyPr>
          <a:lstStyle/>
          <a:p>
            <a:pPr algn="ctr"/>
            <a:r>
              <a:rPr lang="fr-FR" sz="2000" b="1" i="1" dirty="0">
                <a:solidFill>
                  <a:schemeClr val="bg1"/>
                </a:solidFill>
              </a:rPr>
              <a:t>Restons en contact</a:t>
            </a:r>
          </a:p>
        </p:txBody>
      </p:sp>
    </p:spTree>
    <p:extLst>
      <p:ext uri="{BB962C8B-B14F-4D97-AF65-F5344CB8AC3E}">
        <p14:creationId xmlns:p14="http://schemas.microsoft.com/office/powerpoint/2010/main" val="32073376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6DCB017-8652-468B-8F12-CD7461300D63}"/>
              </a:ext>
            </a:extLst>
          </p:cNvPr>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GB" altLang="fr-FR"/>
          </a:p>
        </p:txBody>
      </p:sp>
      <p:sp>
        <p:nvSpPr>
          <p:cNvPr id="2" name="Titre 1"/>
          <p:cNvSpPr>
            <a:spLocks noGrp="1"/>
          </p:cNvSpPr>
          <p:nvPr>
            <p:ph type="title"/>
          </p:nvPr>
        </p:nvSpPr>
        <p:spPr/>
        <p:txBody>
          <a:bodyPr>
            <a:normAutofit/>
          </a:bodyPr>
          <a:lstStyle>
            <a:lvl1pPr>
              <a:defRPr sz="2800">
                <a:solidFill>
                  <a:schemeClr val="accent3"/>
                </a:solidFill>
              </a:defRPr>
            </a:lvl1pPr>
          </a:lstStyle>
          <a:p>
            <a:r>
              <a:rPr lang="fr-FR" dirty="0"/>
              <a:t>Modifiez le style du titre</a:t>
            </a:r>
            <a:endParaRPr lang="en-GB" dirty="0"/>
          </a:p>
        </p:txBody>
      </p:sp>
      <p:sp>
        <p:nvSpPr>
          <p:cNvPr id="3" name="Espace réservé du contenu 2"/>
          <p:cNvSpPr>
            <a:spLocks noGrp="1"/>
          </p:cNvSpPr>
          <p:nvPr>
            <p:ph idx="1"/>
          </p:nvPr>
        </p:nvSpPr>
        <p:spPr>
          <a:xfrm>
            <a:off x="457200" y="1429097"/>
            <a:ext cx="8229600" cy="4697067"/>
          </a:xfrm>
        </p:spPr>
        <p:txBody>
          <a:bodyPr/>
          <a:lstStyle>
            <a:lvl1pPr>
              <a:buSzPct val="80000"/>
              <a:defRPr>
                <a:solidFill>
                  <a:schemeClr val="tx2"/>
                </a:solidFill>
              </a:defRPr>
            </a:lvl1pPr>
            <a:lvl2pPr>
              <a:defRPr>
                <a:solidFill>
                  <a:schemeClr val="tx1">
                    <a:lumMod val="85000"/>
                    <a:lumOff val="15000"/>
                  </a:schemeClr>
                </a:solidFill>
              </a:defRPr>
            </a:lvl2pPr>
            <a:lvl3pPr>
              <a:defRPr>
                <a:solidFill>
                  <a:schemeClr val="bg1">
                    <a:lumMod val="50000"/>
                  </a:schemeClr>
                </a:solidFill>
              </a:defRPr>
            </a:lvl3pPr>
            <a:lvl4pPr>
              <a:defRPr>
                <a:solidFill>
                  <a:schemeClr val="accent3">
                    <a:lumMod val="50000"/>
                  </a:schemeClr>
                </a:solidFill>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8" name="Espace réservé de la date 3">
            <a:extLst>
              <a:ext uri="{FF2B5EF4-FFF2-40B4-BE49-F238E27FC236}">
                <a16:creationId xmlns:a16="http://schemas.microsoft.com/office/drawing/2014/main" id="{79A542B9-D910-4470-8E83-AF21DA54B6E5}"/>
              </a:ext>
            </a:extLst>
          </p:cNvPr>
          <p:cNvSpPr>
            <a:spLocks noGrp="1"/>
          </p:cNvSpPr>
          <p:nvPr>
            <p:ph type="dt" sz="half" idx="10"/>
          </p:nvPr>
        </p:nvSpPr>
        <p:spPr/>
        <p:txBody>
          <a:bodyPr/>
          <a:lstStyle>
            <a:lvl1pPr>
              <a:defRPr/>
            </a:lvl1pPr>
          </a:lstStyle>
          <a:p>
            <a:pPr>
              <a:defRPr/>
            </a:pPr>
            <a:fld id="{1DC16FDF-DDBC-4731-AADD-A3E922226E7D}" type="datetimeFigureOut">
              <a:rPr lang="en-GB"/>
              <a:pPr>
                <a:defRPr/>
              </a:pPr>
              <a:t>06/12/2022</a:t>
            </a:fld>
            <a:endParaRPr lang="en-GB"/>
          </a:p>
        </p:txBody>
      </p:sp>
      <p:sp>
        <p:nvSpPr>
          <p:cNvPr id="9" name="Espace réservé du pied de page 4">
            <a:extLst>
              <a:ext uri="{FF2B5EF4-FFF2-40B4-BE49-F238E27FC236}">
                <a16:creationId xmlns:a16="http://schemas.microsoft.com/office/drawing/2014/main" id="{6D6E5630-0040-4225-AA95-BE59832A89B4}"/>
              </a:ext>
            </a:extLst>
          </p:cNvPr>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5416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3EF6B-646D-49D6-922A-F17D524312AC}"/>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A3E559C-F6EF-45D1-8B7C-472B7A29746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7F55B70-2C64-40D4-9401-A23C0EF3B09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005E86C4-9948-45E3-BBE1-3631B791F9CE}"/>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85A61396-4E83-4A7D-B85B-7A9948B36BB0}"/>
              </a:ext>
            </a:extLst>
          </p:cNvPr>
          <p:cNvSpPr>
            <a:spLocks noGrp="1"/>
          </p:cNvSpPr>
          <p:nvPr>
            <p:ph type="sldNum" sz="quarter" idx="12"/>
          </p:nvPr>
        </p:nvSpPr>
        <p:spPr/>
        <p:txBody>
          <a:bodyPr/>
          <a:lstStyle/>
          <a:p>
            <a:pPr>
              <a:defRPr/>
            </a:pPr>
            <a:fld id="{0500A2FB-1AD5-4C53-B1CF-46B589C89520}" type="slidenum">
              <a:rPr lang="fr-BE" altLang="fr-FR" smtClean="0"/>
              <a:pPr>
                <a:defRPr/>
              </a:pPr>
              <a:t>‹#›</a:t>
            </a:fld>
            <a:endParaRPr lang="fr-BE" altLang="fr-FR"/>
          </a:p>
        </p:txBody>
      </p:sp>
    </p:spTree>
    <p:extLst>
      <p:ext uri="{BB962C8B-B14F-4D97-AF65-F5344CB8AC3E}">
        <p14:creationId xmlns:p14="http://schemas.microsoft.com/office/powerpoint/2010/main" val="3467057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6707187" cy="1143000"/>
          </a:xfrm>
        </p:spPr>
        <p:txBody>
          <a:bodyPr/>
          <a:lstStyle/>
          <a:p>
            <a:r>
              <a:rPr lang="en-US"/>
              <a:t>Click to edit Master title style</a:t>
            </a:r>
            <a:endParaRPr lang="nl-BE"/>
          </a:p>
        </p:txBody>
      </p:sp>
      <p:sp>
        <p:nvSpPr>
          <p:cNvPr id="3" name="Text Placeholder 2"/>
          <p:cNvSpPr>
            <a:spLocks noGrp="1"/>
          </p:cNvSpPr>
          <p:nvPr>
            <p:ph type="body" sz="half" idx="1"/>
          </p:nvPr>
        </p:nvSpPr>
        <p:spPr>
          <a:xfrm>
            <a:off x="468313" y="1739900"/>
            <a:ext cx="4038600" cy="442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59313" y="1739900"/>
            <a:ext cx="4038600" cy="442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Espace réservé de la date 4">
            <a:extLst>
              <a:ext uri="{FF2B5EF4-FFF2-40B4-BE49-F238E27FC236}">
                <a16:creationId xmlns:a16="http://schemas.microsoft.com/office/drawing/2014/main" id="{8ACB5069-CCDD-45E5-A914-C40C842D01D5}"/>
              </a:ext>
            </a:extLst>
          </p:cNvPr>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fr-BE"/>
          </a:p>
        </p:txBody>
      </p:sp>
      <p:sp>
        <p:nvSpPr>
          <p:cNvPr id="6" name="Espace réservé du pied de page 5">
            <a:extLst>
              <a:ext uri="{FF2B5EF4-FFF2-40B4-BE49-F238E27FC236}">
                <a16:creationId xmlns:a16="http://schemas.microsoft.com/office/drawing/2014/main" id="{E1AB3C4A-0A76-4B2D-8EFD-3CACFDFF3E2B}"/>
              </a:ext>
            </a:extLst>
          </p:cNvPr>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fr-BE"/>
          </a:p>
        </p:txBody>
      </p:sp>
      <p:sp>
        <p:nvSpPr>
          <p:cNvPr id="7" name="Espace réservé du numéro de diapositive 6">
            <a:extLst>
              <a:ext uri="{FF2B5EF4-FFF2-40B4-BE49-F238E27FC236}">
                <a16:creationId xmlns:a16="http://schemas.microsoft.com/office/drawing/2014/main" id="{94824DF5-DD54-431B-8B4C-C877614EDD8F}"/>
              </a:ext>
            </a:extLst>
          </p:cNvPr>
          <p:cNvSpPr>
            <a:spLocks noGrp="1" noChangeArrowheads="1"/>
          </p:cNvSpPr>
          <p:nvPr>
            <p:ph type="sldNum" sz="quarter" idx="12"/>
          </p:nvPr>
        </p:nvSpPr>
        <p:spPr/>
        <p:txBody>
          <a:bodyPr/>
          <a:lstStyle>
            <a:lvl1pPr>
              <a:defRPr>
                <a:latin typeface="Tw Cen MT" panose="020B0602020104020603" pitchFamily="34" charset="0"/>
              </a:defRPr>
            </a:lvl1pPr>
          </a:lstStyle>
          <a:p>
            <a:pPr>
              <a:defRPr/>
            </a:pPr>
            <a:fld id="{DFBCBB8F-05D3-4E2A-8CAD-480AF614C37A}" type="slidenum">
              <a:rPr lang="fr-BE" altLang="fr-FR"/>
              <a:pPr>
                <a:defRPr/>
              </a:pPr>
              <a:t>‹#›</a:t>
            </a:fld>
            <a:endParaRPr lang="fr-BE" altLang="fr-FR"/>
          </a:p>
        </p:txBody>
      </p:sp>
    </p:spTree>
    <p:extLst>
      <p:ext uri="{BB962C8B-B14F-4D97-AF65-F5344CB8AC3E}">
        <p14:creationId xmlns:p14="http://schemas.microsoft.com/office/powerpoint/2010/main" val="3296805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4">
            <a:extLst>
              <a:ext uri="{FF2B5EF4-FFF2-40B4-BE49-F238E27FC236}">
                <a16:creationId xmlns:a16="http://schemas.microsoft.com/office/drawing/2014/main" id="{B3D0C9BB-92AD-4376-8F28-293815E4A1CA}"/>
              </a:ext>
            </a:extLst>
          </p:cNvPr>
          <p:cNvSpPr>
            <a:spLocks noGrp="1" noChangeArrowheads="1"/>
          </p:cNvSpPr>
          <p:nvPr>
            <p:ph type="dt" sz="half" idx="10"/>
          </p:nvPr>
        </p:nvSpPr>
        <p:spPr>
          <a:ln/>
        </p:spPr>
        <p:txBody>
          <a:bodyPr/>
          <a:lstStyle>
            <a:lvl1pPr>
              <a:defRPr/>
            </a:lvl1pPr>
          </a:lstStyle>
          <a:p>
            <a:pPr>
              <a:defRPr/>
            </a:pPr>
            <a:endParaRPr lang="fr-BE"/>
          </a:p>
        </p:txBody>
      </p:sp>
      <p:sp>
        <p:nvSpPr>
          <p:cNvPr id="4" name="Rectangle 5">
            <a:extLst>
              <a:ext uri="{FF2B5EF4-FFF2-40B4-BE49-F238E27FC236}">
                <a16:creationId xmlns:a16="http://schemas.microsoft.com/office/drawing/2014/main" id="{1BAEC27F-10E7-49F4-9F99-04E2E4CD1930}"/>
              </a:ext>
            </a:extLst>
          </p:cNvPr>
          <p:cNvSpPr>
            <a:spLocks noGrp="1" noChangeArrowheads="1"/>
          </p:cNvSpPr>
          <p:nvPr>
            <p:ph type="ftr" sz="quarter" idx="11"/>
          </p:nvPr>
        </p:nvSpPr>
        <p:spPr>
          <a:ln/>
        </p:spPr>
        <p:txBody>
          <a:bodyPr/>
          <a:lstStyle>
            <a:lvl1pPr>
              <a:defRPr/>
            </a:lvl1pPr>
          </a:lstStyle>
          <a:p>
            <a:pPr>
              <a:defRPr/>
            </a:pPr>
            <a:endParaRPr lang="fr-BE"/>
          </a:p>
        </p:txBody>
      </p:sp>
      <p:sp>
        <p:nvSpPr>
          <p:cNvPr id="5" name="Rectangle 6">
            <a:extLst>
              <a:ext uri="{FF2B5EF4-FFF2-40B4-BE49-F238E27FC236}">
                <a16:creationId xmlns:a16="http://schemas.microsoft.com/office/drawing/2014/main" id="{9889D71A-0244-4600-95CD-377A1CBCB2C9}"/>
              </a:ext>
            </a:extLst>
          </p:cNvPr>
          <p:cNvSpPr>
            <a:spLocks noGrp="1" noChangeArrowheads="1"/>
          </p:cNvSpPr>
          <p:nvPr>
            <p:ph type="sldNum" sz="quarter" idx="12"/>
          </p:nvPr>
        </p:nvSpPr>
        <p:spPr>
          <a:ln/>
        </p:spPr>
        <p:txBody>
          <a:bodyPr/>
          <a:lstStyle>
            <a:lvl1pPr>
              <a:defRPr/>
            </a:lvl1pPr>
          </a:lstStyle>
          <a:p>
            <a:pPr>
              <a:defRPr/>
            </a:pPr>
            <a:fld id="{BDB12829-31F7-4878-9D0D-8124AE08B4FA}" type="slidenum">
              <a:rPr lang="fr-BE" altLang="fr-FR"/>
              <a:pPr>
                <a:defRPr/>
              </a:pPr>
              <a:t>‹#›</a:t>
            </a:fld>
            <a:endParaRPr lang="fr-BE" altLang="fr-FR"/>
          </a:p>
        </p:txBody>
      </p:sp>
    </p:spTree>
    <p:extLst>
      <p:ext uri="{BB962C8B-B14F-4D97-AF65-F5344CB8AC3E}">
        <p14:creationId xmlns:p14="http://schemas.microsoft.com/office/powerpoint/2010/main" val="827400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4">
            <a:extLst>
              <a:ext uri="{FF2B5EF4-FFF2-40B4-BE49-F238E27FC236}">
                <a16:creationId xmlns:a16="http://schemas.microsoft.com/office/drawing/2014/main" id="{9953B2FB-80A7-416A-97C2-A0F240246098}"/>
              </a:ext>
            </a:extLst>
          </p:cNvPr>
          <p:cNvSpPr>
            <a:spLocks noGrp="1" noChangeArrowheads="1"/>
          </p:cNvSpPr>
          <p:nvPr>
            <p:ph type="dt" sz="half" idx="10"/>
          </p:nvPr>
        </p:nvSpPr>
        <p:spPr>
          <a:ln/>
        </p:spPr>
        <p:txBody>
          <a:bodyPr/>
          <a:lstStyle>
            <a:lvl1pPr>
              <a:defRPr/>
            </a:lvl1pPr>
          </a:lstStyle>
          <a:p>
            <a:pPr>
              <a:defRPr/>
            </a:pPr>
            <a:endParaRPr lang="fr-BE"/>
          </a:p>
        </p:txBody>
      </p:sp>
      <p:sp>
        <p:nvSpPr>
          <p:cNvPr id="4" name="Rectangle 5">
            <a:extLst>
              <a:ext uri="{FF2B5EF4-FFF2-40B4-BE49-F238E27FC236}">
                <a16:creationId xmlns:a16="http://schemas.microsoft.com/office/drawing/2014/main" id="{7E2A7A34-BA09-4504-93B9-3C8891E51CB5}"/>
              </a:ext>
            </a:extLst>
          </p:cNvPr>
          <p:cNvSpPr>
            <a:spLocks noGrp="1" noChangeArrowheads="1"/>
          </p:cNvSpPr>
          <p:nvPr>
            <p:ph type="ftr" sz="quarter" idx="11"/>
          </p:nvPr>
        </p:nvSpPr>
        <p:spPr>
          <a:ln/>
        </p:spPr>
        <p:txBody>
          <a:bodyPr/>
          <a:lstStyle>
            <a:lvl1pPr>
              <a:defRPr/>
            </a:lvl1pPr>
          </a:lstStyle>
          <a:p>
            <a:pPr>
              <a:defRPr/>
            </a:pPr>
            <a:endParaRPr lang="fr-BE"/>
          </a:p>
        </p:txBody>
      </p:sp>
      <p:sp>
        <p:nvSpPr>
          <p:cNvPr id="5" name="Rectangle 6">
            <a:extLst>
              <a:ext uri="{FF2B5EF4-FFF2-40B4-BE49-F238E27FC236}">
                <a16:creationId xmlns:a16="http://schemas.microsoft.com/office/drawing/2014/main" id="{FAA54FAA-838F-4B67-AB58-BD89C3BBC7F5}"/>
              </a:ext>
            </a:extLst>
          </p:cNvPr>
          <p:cNvSpPr>
            <a:spLocks noGrp="1" noChangeArrowheads="1"/>
          </p:cNvSpPr>
          <p:nvPr>
            <p:ph type="sldNum" sz="quarter" idx="12"/>
          </p:nvPr>
        </p:nvSpPr>
        <p:spPr>
          <a:ln/>
        </p:spPr>
        <p:txBody>
          <a:bodyPr/>
          <a:lstStyle>
            <a:lvl1pPr>
              <a:defRPr/>
            </a:lvl1pPr>
          </a:lstStyle>
          <a:p>
            <a:pPr>
              <a:defRPr/>
            </a:pPr>
            <a:fld id="{5F17F1BE-FF6B-45F3-AA17-E1D923E6056E}" type="slidenum">
              <a:rPr lang="fr-BE" altLang="fr-FR"/>
              <a:pPr>
                <a:defRPr/>
              </a:pPr>
              <a:t>‹#›</a:t>
            </a:fld>
            <a:endParaRPr lang="fr-BE" altLang="fr-FR"/>
          </a:p>
        </p:txBody>
      </p:sp>
    </p:spTree>
    <p:extLst>
      <p:ext uri="{BB962C8B-B14F-4D97-AF65-F5344CB8AC3E}">
        <p14:creationId xmlns:p14="http://schemas.microsoft.com/office/powerpoint/2010/main" val="563850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0584-45B3-4C51-94A4-D95A1121AC5E}"/>
              </a:ext>
            </a:extLst>
          </p:cNvPr>
          <p:cNvSpPr>
            <a:spLocks noGrp="1"/>
          </p:cNvSpPr>
          <p:nvPr>
            <p:ph type="ctrTitle"/>
          </p:nvPr>
        </p:nvSpPr>
        <p:spPr>
          <a:xfrm>
            <a:off x="176212" y="1600205"/>
            <a:ext cx="8586788" cy="1909763"/>
          </a:xfrm>
        </p:spPr>
        <p:txBody>
          <a:bodyPr anchor="b"/>
          <a:lstStyle>
            <a:lvl1pPr algn="ctr">
              <a:defRPr sz="45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fr-FR" dirty="0"/>
          </a:p>
        </p:txBody>
      </p:sp>
      <p:sp>
        <p:nvSpPr>
          <p:cNvPr id="3" name="Subtitle 2">
            <a:extLst>
              <a:ext uri="{FF2B5EF4-FFF2-40B4-BE49-F238E27FC236}">
                <a16:creationId xmlns:a16="http://schemas.microsoft.com/office/drawing/2014/main" id="{C1CCD5F4-9B17-4C7B-A2BB-0F87FAE3CCFD}"/>
              </a:ext>
            </a:extLst>
          </p:cNvPr>
          <p:cNvSpPr>
            <a:spLocks noGrp="1"/>
          </p:cNvSpPr>
          <p:nvPr>
            <p:ph type="subTitle" idx="1"/>
          </p:nvPr>
        </p:nvSpPr>
        <p:spPr>
          <a:xfrm>
            <a:off x="1143000" y="3602038"/>
            <a:ext cx="6858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2DC0F5D-968F-49B6-86D6-C261B69E68B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8D6A58FA-87C8-4CA5-BBE1-9F64E21D9B12}"/>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50DCF1E-C218-4249-A4E5-2A0D62276054}"/>
              </a:ext>
            </a:extLst>
          </p:cNvPr>
          <p:cNvSpPr>
            <a:spLocks noGrp="1"/>
          </p:cNvSpPr>
          <p:nvPr>
            <p:ph type="sldNum" sz="quarter" idx="12"/>
          </p:nvPr>
        </p:nvSpPr>
        <p:spPr/>
        <p:txBody>
          <a:bodyPr/>
          <a:lstStyle/>
          <a:p>
            <a:pPr>
              <a:defRPr/>
            </a:pPr>
            <a:fld id="{137203A0-38F3-48CC-99A2-C98C03DC1EF0}" type="slidenum">
              <a:rPr lang="fr-BE" altLang="fr-FR" smtClean="0"/>
              <a:pPr>
                <a:defRPr/>
              </a:pPr>
              <a:t>‹#›</a:t>
            </a:fld>
            <a:endParaRPr lang="fr-BE" altLang="fr-FR"/>
          </a:p>
        </p:txBody>
      </p:sp>
    </p:spTree>
    <p:extLst>
      <p:ext uri="{BB962C8B-B14F-4D97-AF65-F5344CB8AC3E}">
        <p14:creationId xmlns:p14="http://schemas.microsoft.com/office/powerpoint/2010/main" val="2778255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2D89-4C08-476E-9C68-14BA0CABDC2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20B747D-CA66-41D4-9A8A-E3AD18E134D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C5CFAAF3-ABBB-4859-8C6C-1AC8CD98565E}"/>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CCFB953E-B686-4192-8194-96B4EAFCB1F1}"/>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B0C8E537-80DA-4443-81D1-BF8D8DEBD966}"/>
              </a:ext>
            </a:extLst>
          </p:cNvPr>
          <p:cNvSpPr>
            <a:spLocks noGrp="1"/>
          </p:cNvSpPr>
          <p:nvPr>
            <p:ph type="sldNum" sz="quarter" idx="12"/>
          </p:nvPr>
        </p:nvSpPr>
        <p:spPr/>
        <p:txBody>
          <a:bodyPr/>
          <a:lstStyle/>
          <a:p>
            <a:pPr>
              <a:defRPr/>
            </a:pPr>
            <a:fld id="{1EB6769F-F3D7-452C-94A8-97501AB86F97}" type="slidenum">
              <a:rPr lang="fr-BE" altLang="fr-FR" smtClean="0"/>
              <a:pPr>
                <a:defRPr/>
              </a:pPr>
              <a:t>‹#›</a:t>
            </a:fld>
            <a:endParaRPr lang="fr-BE" altLang="fr-FR"/>
          </a:p>
        </p:txBody>
      </p:sp>
    </p:spTree>
    <p:extLst>
      <p:ext uri="{BB962C8B-B14F-4D97-AF65-F5344CB8AC3E}">
        <p14:creationId xmlns:p14="http://schemas.microsoft.com/office/powerpoint/2010/main" val="327224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57701-95AE-4A10-A50E-8E033522DE25}"/>
              </a:ext>
            </a:extLst>
          </p:cNvPr>
          <p:cNvSpPr>
            <a:spLocks noGrp="1"/>
          </p:cNvSpPr>
          <p:nvPr>
            <p:ph type="title"/>
          </p:nvPr>
        </p:nvSpPr>
        <p:spPr>
          <a:xfrm>
            <a:off x="623888" y="1709745"/>
            <a:ext cx="7886700" cy="2852737"/>
          </a:xfrm>
        </p:spPr>
        <p:txBody>
          <a:bodyPr anchor="b"/>
          <a:lstStyle>
            <a:lvl1pPr>
              <a:defRPr sz="45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B181506-BB65-489B-9319-AA4917874BB8}"/>
              </a:ext>
            </a:extLst>
          </p:cNvPr>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3FA90A-FB40-482C-A60B-88B0D999CA8F}"/>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24EAEF0B-C124-45F6-B853-E02D262F32B8}"/>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B3E3309-D3B7-4E6C-8F15-4D292536C6F2}"/>
              </a:ext>
            </a:extLst>
          </p:cNvPr>
          <p:cNvSpPr>
            <a:spLocks noGrp="1"/>
          </p:cNvSpPr>
          <p:nvPr>
            <p:ph type="sldNum" sz="quarter" idx="12"/>
          </p:nvPr>
        </p:nvSpPr>
        <p:spPr/>
        <p:txBody>
          <a:bodyPr/>
          <a:lstStyle/>
          <a:p>
            <a:pPr>
              <a:defRPr/>
            </a:pPr>
            <a:fld id="{9859E4E1-C9A7-4630-9AED-455ADC64EDC3}" type="slidenum">
              <a:rPr lang="fr-BE" altLang="fr-FR" smtClean="0"/>
              <a:pPr>
                <a:defRPr/>
              </a:pPr>
              <a:t>‹#›</a:t>
            </a:fld>
            <a:endParaRPr lang="fr-BE" altLang="fr-FR"/>
          </a:p>
        </p:txBody>
      </p:sp>
    </p:spTree>
    <p:extLst>
      <p:ext uri="{BB962C8B-B14F-4D97-AF65-F5344CB8AC3E}">
        <p14:creationId xmlns:p14="http://schemas.microsoft.com/office/powerpoint/2010/main" val="4130518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08857-BC84-4025-9B86-7A35B95B074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3D53965-29F7-4021-8F38-79ADA32ECB9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3C27DDC-92D3-499A-A547-8CDE7E7E97F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A9411D7F-2123-4227-8F2A-66921A9BE12D}"/>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688D7B19-8281-42BA-AB2A-5D349B279566}"/>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95E7162B-E181-4A94-9B71-387E2D77FCB5}"/>
              </a:ext>
            </a:extLst>
          </p:cNvPr>
          <p:cNvSpPr>
            <a:spLocks noGrp="1"/>
          </p:cNvSpPr>
          <p:nvPr>
            <p:ph type="sldNum" sz="quarter" idx="12"/>
          </p:nvPr>
        </p:nvSpPr>
        <p:spPr/>
        <p:txBody>
          <a:bodyPr/>
          <a:lstStyle/>
          <a:p>
            <a:pPr>
              <a:defRPr/>
            </a:pPr>
            <a:fld id="{04B62426-F4A6-428F-9330-F2BA0F148601}" type="slidenum">
              <a:rPr lang="fr-BE" altLang="fr-FR" smtClean="0"/>
              <a:pPr>
                <a:defRPr/>
              </a:pPr>
              <a:t>‹#›</a:t>
            </a:fld>
            <a:endParaRPr lang="fr-BE" altLang="fr-FR"/>
          </a:p>
        </p:txBody>
      </p:sp>
    </p:spTree>
    <p:extLst>
      <p:ext uri="{BB962C8B-B14F-4D97-AF65-F5344CB8AC3E}">
        <p14:creationId xmlns:p14="http://schemas.microsoft.com/office/powerpoint/2010/main" val="1668434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E953-399C-4C3D-BB3F-C5518FEA74C0}"/>
              </a:ext>
            </a:extLst>
          </p:cNvPr>
          <p:cNvSpPr>
            <a:spLocks noGrp="1"/>
          </p:cNvSpPr>
          <p:nvPr>
            <p:ph type="title"/>
          </p:nvPr>
        </p:nvSpPr>
        <p:spPr>
          <a:xfrm>
            <a:off x="629841" y="365129"/>
            <a:ext cx="78867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007D28FA-1A32-4641-A2DB-C6A50648B0AC}"/>
              </a:ext>
            </a:extLst>
          </p:cNvPr>
          <p:cNvSpPr>
            <a:spLocks noGrp="1"/>
          </p:cNvSpPr>
          <p:nvPr>
            <p:ph type="body" idx="1"/>
          </p:nvPr>
        </p:nvSpPr>
        <p:spPr>
          <a:xfrm>
            <a:off x="629842" y="1681163"/>
            <a:ext cx="3868340"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9ACCFB1-B363-4E72-A127-9A4A4100DE9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EB345AE2-EA80-4666-BA46-E55BC243ADEF}"/>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8799B09-3021-4AC9-B9CB-BF7904666097}"/>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8844D803-967C-4792-981F-91866895C64F}"/>
              </a:ext>
            </a:extLst>
          </p:cNvPr>
          <p:cNvSpPr>
            <a:spLocks noGrp="1"/>
          </p:cNvSpPr>
          <p:nvPr>
            <p:ph type="dt" sz="half" idx="10"/>
          </p:nvPr>
        </p:nvSpPr>
        <p:spPr/>
        <p:txBody>
          <a:bodyPr/>
          <a:lstStyle/>
          <a:p>
            <a:pPr>
              <a:defRPr/>
            </a:pPr>
            <a:endParaRPr lang="fr-BE"/>
          </a:p>
        </p:txBody>
      </p:sp>
      <p:sp>
        <p:nvSpPr>
          <p:cNvPr id="8" name="Footer Placeholder 7">
            <a:extLst>
              <a:ext uri="{FF2B5EF4-FFF2-40B4-BE49-F238E27FC236}">
                <a16:creationId xmlns:a16="http://schemas.microsoft.com/office/drawing/2014/main" id="{8179C406-26B7-409A-9CE3-1838AE6C2BBB}"/>
              </a:ext>
            </a:extLst>
          </p:cNvPr>
          <p:cNvSpPr>
            <a:spLocks noGrp="1"/>
          </p:cNvSpPr>
          <p:nvPr>
            <p:ph type="ftr" sz="quarter" idx="11"/>
          </p:nvPr>
        </p:nvSpPr>
        <p:spPr/>
        <p:txBody>
          <a:bodyPr/>
          <a:lstStyle/>
          <a:p>
            <a:pPr>
              <a:defRPr/>
            </a:pPr>
            <a:endParaRPr lang="fr-BE"/>
          </a:p>
        </p:txBody>
      </p:sp>
      <p:sp>
        <p:nvSpPr>
          <p:cNvPr id="9" name="Slide Number Placeholder 8">
            <a:extLst>
              <a:ext uri="{FF2B5EF4-FFF2-40B4-BE49-F238E27FC236}">
                <a16:creationId xmlns:a16="http://schemas.microsoft.com/office/drawing/2014/main" id="{CDA774B5-1954-4F47-9C87-4A34FA1BCE84}"/>
              </a:ext>
            </a:extLst>
          </p:cNvPr>
          <p:cNvSpPr>
            <a:spLocks noGrp="1"/>
          </p:cNvSpPr>
          <p:nvPr>
            <p:ph type="sldNum" sz="quarter" idx="12"/>
          </p:nvPr>
        </p:nvSpPr>
        <p:spPr/>
        <p:txBody>
          <a:bodyPr/>
          <a:lstStyle/>
          <a:p>
            <a:pPr>
              <a:defRPr/>
            </a:pPr>
            <a:fld id="{8EA258CD-3C96-4FDF-82A2-87E688C96402}" type="slidenum">
              <a:rPr lang="fr-BE" altLang="fr-FR" smtClean="0"/>
              <a:pPr>
                <a:defRPr/>
              </a:pPr>
              <a:t>‹#›</a:t>
            </a:fld>
            <a:endParaRPr lang="fr-BE" altLang="fr-FR"/>
          </a:p>
        </p:txBody>
      </p:sp>
    </p:spTree>
    <p:extLst>
      <p:ext uri="{BB962C8B-B14F-4D97-AF65-F5344CB8AC3E}">
        <p14:creationId xmlns:p14="http://schemas.microsoft.com/office/powerpoint/2010/main" val="325310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2D89-4C08-476E-9C68-14BA0CABDC2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20B747D-CA66-41D4-9A8A-E3AD18E134D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C5CFAAF3-ABBB-4859-8C6C-1AC8CD98565E}"/>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CCFB953E-B686-4192-8194-96B4EAFCB1F1}"/>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B0C8E537-80DA-4443-81D1-BF8D8DEBD966}"/>
              </a:ext>
            </a:extLst>
          </p:cNvPr>
          <p:cNvSpPr>
            <a:spLocks noGrp="1"/>
          </p:cNvSpPr>
          <p:nvPr>
            <p:ph type="sldNum" sz="quarter" idx="12"/>
          </p:nvPr>
        </p:nvSpPr>
        <p:spPr/>
        <p:txBody>
          <a:bodyPr/>
          <a:lstStyle/>
          <a:p>
            <a:pPr>
              <a:defRPr/>
            </a:pPr>
            <a:fld id="{1EB6769F-F3D7-452C-94A8-97501AB86F97}" type="slidenum">
              <a:rPr lang="fr-BE" altLang="fr-FR" smtClean="0"/>
              <a:pPr>
                <a:defRPr/>
              </a:pPr>
              <a:t>‹#›</a:t>
            </a:fld>
            <a:endParaRPr lang="fr-BE" altLang="fr-FR"/>
          </a:p>
        </p:txBody>
      </p:sp>
    </p:spTree>
    <p:extLst>
      <p:ext uri="{BB962C8B-B14F-4D97-AF65-F5344CB8AC3E}">
        <p14:creationId xmlns:p14="http://schemas.microsoft.com/office/powerpoint/2010/main" val="2930776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A6ED-F47B-4C3B-B965-2413C5901108}"/>
              </a:ext>
            </a:extLst>
          </p:cNvPr>
          <p:cNvSpPr>
            <a:spLocks noGrp="1"/>
          </p:cNvSpPr>
          <p:nvPr>
            <p:ph type="title"/>
          </p:nvPr>
        </p:nvSpPr>
        <p:spPr>
          <a:xfrm>
            <a:off x="304800" y="228602"/>
            <a:ext cx="7886700" cy="1325563"/>
          </a:xfrm>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11440116-B8D6-41D7-B37F-3F77D2F06A96}"/>
              </a:ext>
            </a:extLst>
          </p:cNvPr>
          <p:cNvSpPr>
            <a:spLocks noGrp="1"/>
          </p:cNvSpPr>
          <p:nvPr>
            <p:ph type="dt" sz="half" idx="10"/>
          </p:nvPr>
        </p:nvSpPr>
        <p:spPr/>
        <p:txBody>
          <a:bodyPr/>
          <a:lstStyle/>
          <a:p>
            <a:pPr>
              <a:defRPr/>
            </a:pPr>
            <a:endParaRPr lang="fr-BE"/>
          </a:p>
        </p:txBody>
      </p:sp>
      <p:sp>
        <p:nvSpPr>
          <p:cNvPr id="4" name="Footer Placeholder 3">
            <a:extLst>
              <a:ext uri="{FF2B5EF4-FFF2-40B4-BE49-F238E27FC236}">
                <a16:creationId xmlns:a16="http://schemas.microsoft.com/office/drawing/2014/main" id="{521BB823-7580-4272-BD47-03F6AE43B63E}"/>
              </a:ext>
            </a:extLst>
          </p:cNvPr>
          <p:cNvSpPr>
            <a:spLocks noGrp="1"/>
          </p:cNvSpPr>
          <p:nvPr>
            <p:ph type="ftr" sz="quarter" idx="11"/>
          </p:nvPr>
        </p:nvSpPr>
        <p:spPr/>
        <p:txBody>
          <a:bodyPr/>
          <a:lstStyle/>
          <a:p>
            <a:pPr>
              <a:defRPr/>
            </a:pPr>
            <a:endParaRPr lang="fr-BE"/>
          </a:p>
        </p:txBody>
      </p:sp>
      <p:sp>
        <p:nvSpPr>
          <p:cNvPr id="5" name="Slide Number Placeholder 4">
            <a:extLst>
              <a:ext uri="{FF2B5EF4-FFF2-40B4-BE49-F238E27FC236}">
                <a16:creationId xmlns:a16="http://schemas.microsoft.com/office/drawing/2014/main" id="{87658259-B088-4F11-A2B3-9F7C8C2546A4}"/>
              </a:ext>
            </a:extLst>
          </p:cNvPr>
          <p:cNvSpPr>
            <a:spLocks noGrp="1"/>
          </p:cNvSpPr>
          <p:nvPr>
            <p:ph type="sldNum" sz="quarter" idx="12"/>
          </p:nvPr>
        </p:nvSpPr>
        <p:spPr/>
        <p:txBody>
          <a:bodyPr/>
          <a:lstStyle/>
          <a:p>
            <a:pPr>
              <a:defRPr/>
            </a:pPr>
            <a:fld id="{9354D3A2-1254-4136-AAF2-04BC6F325005}" type="slidenum">
              <a:rPr lang="fr-BE" altLang="fr-FR" smtClean="0"/>
              <a:pPr>
                <a:defRPr/>
              </a:pPr>
              <a:t>‹#›</a:t>
            </a:fld>
            <a:endParaRPr lang="fr-BE" altLang="fr-FR"/>
          </a:p>
        </p:txBody>
      </p:sp>
    </p:spTree>
    <p:extLst>
      <p:ext uri="{BB962C8B-B14F-4D97-AF65-F5344CB8AC3E}">
        <p14:creationId xmlns:p14="http://schemas.microsoft.com/office/powerpoint/2010/main" val="396493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D829B-9293-4730-A856-0AACAA88DE67}"/>
              </a:ext>
            </a:extLst>
          </p:cNvPr>
          <p:cNvSpPr>
            <a:spLocks noGrp="1"/>
          </p:cNvSpPr>
          <p:nvPr>
            <p:ph type="dt" sz="half" idx="10"/>
          </p:nvPr>
        </p:nvSpPr>
        <p:spPr/>
        <p:txBody>
          <a:bodyPr/>
          <a:lstStyle/>
          <a:p>
            <a:pPr>
              <a:defRPr/>
            </a:pPr>
            <a:endParaRPr lang="fr-BE"/>
          </a:p>
        </p:txBody>
      </p:sp>
      <p:sp>
        <p:nvSpPr>
          <p:cNvPr id="3" name="Footer Placeholder 2">
            <a:extLst>
              <a:ext uri="{FF2B5EF4-FFF2-40B4-BE49-F238E27FC236}">
                <a16:creationId xmlns:a16="http://schemas.microsoft.com/office/drawing/2014/main" id="{16FB63DE-FC96-49B7-B493-44727685FA5A}"/>
              </a:ext>
            </a:extLst>
          </p:cNvPr>
          <p:cNvSpPr>
            <a:spLocks noGrp="1"/>
          </p:cNvSpPr>
          <p:nvPr>
            <p:ph type="ftr" sz="quarter" idx="11"/>
          </p:nvPr>
        </p:nvSpPr>
        <p:spPr/>
        <p:txBody>
          <a:bodyPr/>
          <a:lstStyle/>
          <a:p>
            <a:pPr>
              <a:defRPr/>
            </a:pPr>
            <a:endParaRPr lang="fr-BE"/>
          </a:p>
        </p:txBody>
      </p:sp>
      <p:sp>
        <p:nvSpPr>
          <p:cNvPr id="4" name="Slide Number Placeholder 3">
            <a:extLst>
              <a:ext uri="{FF2B5EF4-FFF2-40B4-BE49-F238E27FC236}">
                <a16:creationId xmlns:a16="http://schemas.microsoft.com/office/drawing/2014/main" id="{3DDA37E6-8E03-4473-9A5B-A1E535139F1B}"/>
              </a:ext>
            </a:extLst>
          </p:cNvPr>
          <p:cNvSpPr>
            <a:spLocks noGrp="1"/>
          </p:cNvSpPr>
          <p:nvPr>
            <p:ph type="sldNum" sz="quarter" idx="12"/>
          </p:nvPr>
        </p:nvSpPr>
        <p:spPr/>
        <p:txBody>
          <a:bodyPr/>
          <a:lstStyle/>
          <a:p>
            <a:pPr>
              <a:defRPr/>
            </a:pPr>
            <a:fld id="{D591CF71-B34A-40A4-BB72-2C16421E1BE7}" type="slidenum">
              <a:rPr lang="fr-BE" altLang="fr-FR" smtClean="0"/>
              <a:pPr>
                <a:defRPr/>
              </a:pPr>
              <a:t>‹#›</a:t>
            </a:fld>
            <a:endParaRPr lang="fr-BE" altLang="fr-FR"/>
          </a:p>
        </p:txBody>
      </p:sp>
    </p:spTree>
    <p:extLst>
      <p:ext uri="{BB962C8B-B14F-4D97-AF65-F5344CB8AC3E}">
        <p14:creationId xmlns:p14="http://schemas.microsoft.com/office/powerpoint/2010/main" val="3459584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4D37-296A-4B51-A005-21AD230C37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F83FBB3-5BBD-40F5-BF75-19349402B830}"/>
              </a:ext>
            </a:extLst>
          </p:cNvPr>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CEBEABB-5059-4C88-B534-8C3BFA5A0324}"/>
              </a:ext>
            </a:extLst>
          </p:cNvPr>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a:extLst>
              <a:ext uri="{FF2B5EF4-FFF2-40B4-BE49-F238E27FC236}">
                <a16:creationId xmlns:a16="http://schemas.microsoft.com/office/drawing/2014/main" id="{D79873CB-7896-4E61-A1FB-2EBB5385E233}"/>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BB5437E6-83E5-48B6-AD45-C3EC59B1D1D6}"/>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3244780B-D6F8-4802-B33B-7A9E0066A9CA}"/>
              </a:ext>
            </a:extLst>
          </p:cNvPr>
          <p:cNvSpPr>
            <a:spLocks noGrp="1"/>
          </p:cNvSpPr>
          <p:nvPr>
            <p:ph type="sldNum" sz="quarter" idx="12"/>
          </p:nvPr>
        </p:nvSpPr>
        <p:spPr/>
        <p:txBody>
          <a:bodyPr/>
          <a:lstStyle/>
          <a:p>
            <a:pPr>
              <a:defRPr/>
            </a:pPr>
            <a:fld id="{7C189BD7-8A00-4010-86B4-C4EADCD591F7}" type="slidenum">
              <a:rPr lang="fr-BE" altLang="fr-FR" smtClean="0"/>
              <a:pPr>
                <a:defRPr/>
              </a:pPr>
              <a:t>‹#›</a:t>
            </a:fld>
            <a:endParaRPr lang="fr-BE" altLang="fr-FR"/>
          </a:p>
        </p:txBody>
      </p:sp>
    </p:spTree>
    <p:extLst>
      <p:ext uri="{BB962C8B-B14F-4D97-AF65-F5344CB8AC3E}">
        <p14:creationId xmlns:p14="http://schemas.microsoft.com/office/powerpoint/2010/main" val="4256969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736F-5C67-4D6D-B3BC-A97EF619011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EA1DA19B-FA68-4A0D-8894-9A89FD428562}"/>
              </a:ext>
            </a:extLst>
          </p:cNvPr>
          <p:cNvSpPr>
            <a:spLocks noGrp="1"/>
          </p:cNvSpPr>
          <p:nvPr>
            <p:ph type="pic" idx="1"/>
          </p:nvPr>
        </p:nvSpPr>
        <p:spPr>
          <a:xfrm>
            <a:off x="3887391" y="987432"/>
            <a:ext cx="462915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fr-FR"/>
          </a:p>
        </p:txBody>
      </p:sp>
      <p:sp>
        <p:nvSpPr>
          <p:cNvPr id="4" name="Text Placeholder 3">
            <a:extLst>
              <a:ext uri="{FF2B5EF4-FFF2-40B4-BE49-F238E27FC236}">
                <a16:creationId xmlns:a16="http://schemas.microsoft.com/office/drawing/2014/main" id="{06A0F048-CC2E-44FE-BCC1-0163F647EE50}"/>
              </a:ext>
            </a:extLst>
          </p:cNvPr>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a:extLst>
              <a:ext uri="{FF2B5EF4-FFF2-40B4-BE49-F238E27FC236}">
                <a16:creationId xmlns:a16="http://schemas.microsoft.com/office/drawing/2014/main" id="{2D29B670-B588-483D-9708-DBDC23077F79}"/>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3BD4C3D0-CEED-4A30-8A78-248E364ADC45}"/>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3DED2053-F59B-4E5F-81C3-1F365190CA8C}"/>
              </a:ext>
            </a:extLst>
          </p:cNvPr>
          <p:cNvSpPr>
            <a:spLocks noGrp="1"/>
          </p:cNvSpPr>
          <p:nvPr>
            <p:ph type="sldNum" sz="quarter" idx="12"/>
          </p:nvPr>
        </p:nvSpPr>
        <p:spPr/>
        <p:txBody>
          <a:bodyPr/>
          <a:lstStyle/>
          <a:p>
            <a:pPr>
              <a:defRPr/>
            </a:pPr>
            <a:fld id="{28B7C330-DC1E-40C9-84CA-FCB801B467DB}" type="slidenum">
              <a:rPr lang="fr-BE" altLang="fr-FR" smtClean="0"/>
              <a:pPr>
                <a:defRPr/>
              </a:pPr>
              <a:t>‹#›</a:t>
            </a:fld>
            <a:endParaRPr lang="fr-BE" altLang="fr-FR"/>
          </a:p>
        </p:txBody>
      </p:sp>
    </p:spTree>
    <p:extLst>
      <p:ext uri="{BB962C8B-B14F-4D97-AF65-F5344CB8AC3E}">
        <p14:creationId xmlns:p14="http://schemas.microsoft.com/office/powerpoint/2010/main" val="596376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499B-D0C8-4235-9449-23FE00A79F8D}"/>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45C7584-2AAF-4951-85A4-C90D268F41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1B3DE29-BDC4-45AA-B3CC-701D517C5F3E}"/>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54829007-A247-4D2B-B1E3-F5823CAA3A2C}"/>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AB81FC0B-CB1F-4ADE-9973-AB1342537FF7}"/>
              </a:ext>
            </a:extLst>
          </p:cNvPr>
          <p:cNvSpPr>
            <a:spLocks noGrp="1"/>
          </p:cNvSpPr>
          <p:nvPr>
            <p:ph type="sldNum" sz="quarter" idx="12"/>
          </p:nvPr>
        </p:nvSpPr>
        <p:spPr/>
        <p:txBody>
          <a:bodyPr/>
          <a:lstStyle/>
          <a:p>
            <a:pPr>
              <a:defRPr/>
            </a:pPr>
            <a:fld id="{648925F3-D965-45A1-BDB8-62DD2FC316FF}" type="slidenum">
              <a:rPr lang="fr-BE" altLang="fr-FR" smtClean="0"/>
              <a:pPr>
                <a:defRPr/>
              </a:pPr>
              <a:t>‹#›</a:t>
            </a:fld>
            <a:endParaRPr lang="fr-BE" altLang="fr-FR"/>
          </a:p>
        </p:txBody>
      </p:sp>
    </p:spTree>
    <p:extLst>
      <p:ext uri="{BB962C8B-B14F-4D97-AF65-F5344CB8AC3E}">
        <p14:creationId xmlns:p14="http://schemas.microsoft.com/office/powerpoint/2010/main" val="1682052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3EF6B-646D-49D6-922A-F17D524312AC}"/>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A3E559C-F6EF-45D1-8B7C-472B7A29746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7F55B70-2C64-40D4-9401-A23C0EF3B09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005E86C4-9948-45E3-BBE1-3631B791F9CE}"/>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85A61396-4E83-4A7D-B85B-7A9948B36BB0}"/>
              </a:ext>
            </a:extLst>
          </p:cNvPr>
          <p:cNvSpPr>
            <a:spLocks noGrp="1"/>
          </p:cNvSpPr>
          <p:nvPr>
            <p:ph type="sldNum" sz="quarter" idx="12"/>
          </p:nvPr>
        </p:nvSpPr>
        <p:spPr/>
        <p:txBody>
          <a:bodyPr/>
          <a:lstStyle/>
          <a:p>
            <a:pPr>
              <a:defRPr/>
            </a:pPr>
            <a:fld id="{0500A2FB-1AD5-4C53-B1CF-46B589C89520}" type="slidenum">
              <a:rPr lang="fr-BE" altLang="fr-FR" smtClean="0"/>
              <a:pPr>
                <a:defRPr/>
              </a:pPr>
              <a:t>‹#›</a:t>
            </a:fld>
            <a:endParaRPr lang="fr-BE" altLang="fr-FR"/>
          </a:p>
        </p:txBody>
      </p:sp>
    </p:spTree>
    <p:extLst>
      <p:ext uri="{BB962C8B-B14F-4D97-AF65-F5344CB8AC3E}">
        <p14:creationId xmlns:p14="http://schemas.microsoft.com/office/powerpoint/2010/main" val="2032448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6707187" cy="1143000"/>
          </a:xfrm>
        </p:spPr>
        <p:txBody>
          <a:bodyPr/>
          <a:lstStyle/>
          <a:p>
            <a:r>
              <a:rPr lang="en-US"/>
              <a:t>Click to edit Master title style</a:t>
            </a:r>
            <a:endParaRPr lang="nl-BE"/>
          </a:p>
        </p:txBody>
      </p:sp>
      <p:sp>
        <p:nvSpPr>
          <p:cNvPr id="3" name="Text Placeholder 2"/>
          <p:cNvSpPr>
            <a:spLocks noGrp="1"/>
          </p:cNvSpPr>
          <p:nvPr>
            <p:ph type="body" sz="half" idx="1"/>
          </p:nvPr>
        </p:nvSpPr>
        <p:spPr>
          <a:xfrm>
            <a:off x="468313" y="1739900"/>
            <a:ext cx="4038600" cy="442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59313" y="1739900"/>
            <a:ext cx="4038600" cy="442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Espace réservé de la date 4">
            <a:extLst>
              <a:ext uri="{FF2B5EF4-FFF2-40B4-BE49-F238E27FC236}">
                <a16:creationId xmlns:a16="http://schemas.microsoft.com/office/drawing/2014/main" id="{8ACB5069-CCDD-45E5-A914-C40C842D01D5}"/>
              </a:ext>
            </a:extLst>
          </p:cNvPr>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fr-BE"/>
          </a:p>
        </p:txBody>
      </p:sp>
      <p:sp>
        <p:nvSpPr>
          <p:cNvPr id="6" name="Espace réservé du pied de page 5">
            <a:extLst>
              <a:ext uri="{FF2B5EF4-FFF2-40B4-BE49-F238E27FC236}">
                <a16:creationId xmlns:a16="http://schemas.microsoft.com/office/drawing/2014/main" id="{E1AB3C4A-0A76-4B2D-8EFD-3CACFDFF3E2B}"/>
              </a:ext>
            </a:extLst>
          </p:cNvPr>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fr-BE"/>
          </a:p>
        </p:txBody>
      </p:sp>
      <p:sp>
        <p:nvSpPr>
          <p:cNvPr id="7" name="Espace réservé du numéro de diapositive 6">
            <a:extLst>
              <a:ext uri="{FF2B5EF4-FFF2-40B4-BE49-F238E27FC236}">
                <a16:creationId xmlns:a16="http://schemas.microsoft.com/office/drawing/2014/main" id="{94824DF5-DD54-431B-8B4C-C877614EDD8F}"/>
              </a:ext>
            </a:extLst>
          </p:cNvPr>
          <p:cNvSpPr>
            <a:spLocks noGrp="1" noChangeArrowheads="1"/>
          </p:cNvSpPr>
          <p:nvPr>
            <p:ph type="sldNum" sz="quarter" idx="12"/>
          </p:nvPr>
        </p:nvSpPr>
        <p:spPr/>
        <p:txBody>
          <a:bodyPr/>
          <a:lstStyle>
            <a:lvl1pPr>
              <a:defRPr>
                <a:latin typeface="Tw Cen MT" panose="020B0602020104020603" pitchFamily="34" charset="0"/>
              </a:defRPr>
            </a:lvl1pPr>
          </a:lstStyle>
          <a:p>
            <a:pPr>
              <a:defRPr/>
            </a:pPr>
            <a:fld id="{DFBCBB8F-05D3-4E2A-8CAD-480AF614C37A}" type="slidenum">
              <a:rPr lang="fr-BE" altLang="fr-FR"/>
              <a:pPr>
                <a:defRPr/>
              </a:pPr>
              <a:t>‹#›</a:t>
            </a:fld>
            <a:endParaRPr lang="fr-BE" altLang="fr-FR"/>
          </a:p>
        </p:txBody>
      </p:sp>
    </p:spTree>
    <p:extLst>
      <p:ext uri="{BB962C8B-B14F-4D97-AF65-F5344CB8AC3E}">
        <p14:creationId xmlns:p14="http://schemas.microsoft.com/office/powerpoint/2010/main" val="3218668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4">
            <a:extLst>
              <a:ext uri="{FF2B5EF4-FFF2-40B4-BE49-F238E27FC236}">
                <a16:creationId xmlns:a16="http://schemas.microsoft.com/office/drawing/2014/main" id="{B3D0C9BB-92AD-4376-8F28-293815E4A1CA}"/>
              </a:ext>
            </a:extLst>
          </p:cNvPr>
          <p:cNvSpPr>
            <a:spLocks noGrp="1" noChangeArrowheads="1"/>
          </p:cNvSpPr>
          <p:nvPr>
            <p:ph type="dt" sz="half" idx="10"/>
          </p:nvPr>
        </p:nvSpPr>
        <p:spPr>
          <a:ln/>
        </p:spPr>
        <p:txBody>
          <a:bodyPr/>
          <a:lstStyle>
            <a:lvl1pPr>
              <a:defRPr/>
            </a:lvl1pPr>
          </a:lstStyle>
          <a:p>
            <a:pPr>
              <a:defRPr/>
            </a:pPr>
            <a:endParaRPr lang="fr-BE"/>
          </a:p>
        </p:txBody>
      </p:sp>
      <p:sp>
        <p:nvSpPr>
          <p:cNvPr id="4" name="Rectangle 5">
            <a:extLst>
              <a:ext uri="{FF2B5EF4-FFF2-40B4-BE49-F238E27FC236}">
                <a16:creationId xmlns:a16="http://schemas.microsoft.com/office/drawing/2014/main" id="{1BAEC27F-10E7-49F4-9F99-04E2E4CD1930}"/>
              </a:ext>
            </a:extLst>
          </p:cNvPr>
          <p:cNvSpPr>
            <a:spLocks noGrp="1" noChangeArrowheads="1"/>
          </p:cNvSpPr>
          <p:nvPr>
            <p:ph type="ftr" sz="quarter" idx="11"/>
          </p:nvPr>
        </p:nvSpPr>
        <p:spPr>
          <a:ln/>
        </p:spPr>
        <p:txBody>
          <a:bodyPr/>
          <a:lstStyle>
            <a:lvl1pPr>
              <a:defRPr/>
            </a:lvl1pPr>
          </a:lstStyle>
          <a:p>
            <a:pPr>
              <a:defRPr/>
            </a:pPr>
            <a:endParaRPr lang="fr-BE"/>
          </a:p>
        </p:txBody>
      </p:sp>
      <p:sp>
        <p:nvSpPr>
          <p:cNvPr id="5" name="Rectangle 6">
            <a:extLst>
              <a:ext uri="{FF2B5EF4-FFF2-40B4-BE49-F238E27FC236}">
                <a16:creationId xmlns:a16="http://schemas.microsoft.com/office/drawing/2014/main" id="{9889D71A-0244-4600-95CD-377A1CBCB2C9}"/>
              </a:ext>
            </a:extLst>
          </p:cNvPr>
          <p:cNvSpPr>
            <a:spLocks noGrp="1" noChangeArrowheads="1"/>
          </p:cNvSpPr>
          <p:nvPr>
            <p:ph type="sldNum" sz="quarter" idx="12"/>
          </p:nvPr>
        </p:nvSpPr>
        <p:spPr>
          <a:ln/>
        </p:spPr>
        <p:txBody>
          <a:bodyPr/>
          <a:lstStyle>
            <a:lvl1pPr>
              <a:defRPr/>
            </a:lvl1pPr>
          </a:lstStyle>
          <a:p>
            <a:pPr>
              <a:defRPr/>
            </a:pPr>
            <a:fld id="{BDB12829-31F7-4878-9D0D-8124AE08B4FA}" type="slidenum">
              <a:rPr lang="fr-BE" altLang="fr-FR"/>
              <a:pPr>
                <a:defRPr/>
              </a:pPr>
              <a:t>‹#›</a:t>
            </a:fld>
            <a:endParaRPr lang="fr-BE" altLang="fr-FR"/>
          </a:p>
        </p:txBody>
      </p:sp>
    </p:spTree>
    <p:extLst>
      <p:ext uri="{BB962C8B-B14F-4D97-AF65-F5344CB8AC3E}">
        <p14:creationId xmlns:p14="http://schemas.microsoft.com/office/powerpoint/2010/main" val="2510815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4">
            <a:extLst>
              <a:ext uri="{FF2B5EF4-FFF2-40B4-BE49-F238E27FC236}">
                <a16:creationId xmlns:a16="http://schemas.microsoft.com/office/drawing/2014/main" id="{9953B2FB-80A7-416A-97C2-A0F240246098}"/>
              </a:ext>
            </a:extLst>
          </p:cNvPr>
          <p:cNvSpPr>
            <a:spLocks noGrp="1" noChangeArrowheads="1"/>
          </p:cNvSpPr>
          <p:nvPr>
            <p:ph type="dt" sz="half" idx="10"/>
          </p:nvPr>
        </p:nvSpPr>
        <p:spPr>
          <a:ln/>
        </p:spPr>
        <p:txBody>
          <a:bodyPr/>
          <a:lstStyle>
            <a:lvl1pPr>
              <a:defRPr/>
            </a:lvl1pPr>
          </a:lstStyle>
          <a:p>
            <a:pPr>
              <a:defRPr/>
            </a:pPr>
            <a:endParaRPr lang="fr-BE"/>
          </a:p>
        </p:txBody>
      </p:sp>
      <p:sp>
        <p:nvSpPr>
          <p:cNvPr id="4" name="Rectangle 5">
            <a:extLst>
              <a:ext uri="{FF2B5EF4-FFF2-40B4-BE49-F238E27FC236}">
                <a16:creationId xmlns:a16="http://schemas.microsoft.com/office/drawing/2014/main" id="{7E2A7A34-BA09-4504-93B9-3C8891E51CB5}"/>
              </a:ext>
            </a:extLst>
          </p:cNvPr>
          <p:cNvSpPr>
            <a:spLocks noGrp="1" noChangeArrowheads="1"/>
          </p:cNvSpPr>
          <p:nvPr>
            <p:ph type="ftr" sz="quarter" idx="11"/>
          </p:nvPr>
        </p:nvSpPr>
        <p:spPr>
          <a:ln/>
        </p:spPr>
        <p:txBody>
          <a:bodyPr/>
          <a:lstStyle>
            <a:lvl1pPr>
              <a:defRPr/>
            </a:lvl1pPr>
          </a:lstStyle>
          <a:p>
            <a:pPr>
              <a:defRPr/>
            </a:pPr>
            <a:endParaRPr lang="fr-BE"/>
          </a:p>
        </p:txBody>
      </p:sp>
      <p:sp>
        <p:nvSpPr>
          <p:cNvPr id="5" name="Rectangle 6">
            <a:extLst>
              <a:ext uri="{FF2B5EF4-FFF2-40B4-BE49-F238E27FC236}">
                <a16:creationId xmlns:a16="http://schemas.microsoft.com/office/drawing/2014/main" id="{FAA54FAA-838F-4B67-AB58-BD89C3BBC7F5}"/>
              </a:ext>
            </a:extLst>
          </p:cNvPr>
          <p:cNvSpPr>
            <a:spLocks noGrp="1" noChangeArrowheads="1"/>
          </p:cNvSpPr>
          <p:nvPr>
            <p:ph type="sldNum" sz="quarter" idx="12"/>
          </p:nvPr>
        </p:nvSpPr>
        <p:spPr>
          <a:ln/>
        </p:spPr>
        <p:txBody>
          <a:bodyPr/>
          <a:lstStyle>
            <a:lvl1pPr>
              <a:defRPr/>
            </a:lvl1pPr>
          </a:lstStyle>
          <a:p>
            <a:pPr>
              <a:defRPr/>
            </a:pPr>
            <a:fld id="{5F17F1BE-FF6B-45F3-AA17-E1D923E6056E}" type="slidenum">
              <a:rPr lang="fr-BE" altLang="fr-FR"/>
              <a:pPr>
                <a:defRPr/>
              </a:pPr>
              <a:t>‹#›</a:t>
            </a:fld>
            <a:endParaRPr lang="fr-BE" altLang="fr-FR"/>
          </a:p>
        </p:txBody>
      </p:sp>
    </p:spTree>
    <p:extLst>
      <p:ext uri="{BB962C8B-B14F-4D97-AF65-F5344CB8AC3E}">
        <p14:creationId xmlns:p14="http://schemas.microsoft.com/office/powerpoint/2010/main" val="804731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0584-45B3-4C51-94A4-D95A1121AC5E}"/>
              </a:ext>
            </a:extLst>
          </p:cNvPr>
          <p:cNvSpPr>
            <a:spLocks noGrp="1"/>
          </p:cNvSpPr>
          <p:nvPr>
            <p:ph type="ctrTitle"/>
          </p:nvPr>
        </p:nvSpPr>
        <p:spPr>
          <a:xfrm>
            <a:off x="176212" y="1600205"/>
            <a:ext cx="8586788" cy="1909763"/>
          </a:xfrm>
        </p:spPr>
        <p:txBody>
          <a:bodyPr anchor="b"/>
          <a:lstStyle>
            <a:lvl1pPr algn="ctr">
              <a:defRPr sz="45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fr-FR" dirty="0"/>
          </a:p>
        </p:txBody>
      </p:sp>
      <p:sp>
        <p:nvSpPr>
          <p:cNvPr id="3" name="Subtitle 2">
            <a:extLst>
              <a:ext uri="{FF2B5EF4-FFF2-40B4-BE49-F238E27FC236}">
                <a16:creationId xmlns:a16="http://schemas.microsoft.com/office/drawing/2014/main" id="{C1CCD5F4-9B17-4C7B-A2BB-0F87FAE3CCFD}"/>
              </a:ext>
            </a:extLst>
          </p:cNvPr>
          <p:cNvSpPr>
            <a:spLocks noGrp="1"/>
          </p:cNvSpPr>
          <p:nvPr>
            <p:ph type="subTitle" idx="1"/>
          </p:nvPr>
        </p:nvSpPr>
        <p:spPr>
          <a:xfrm>
            <a:off x="1143000" y="3602038"/>
            <a:ext cx="6858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2DC0F5D-968F-49B6-86D6-C261B69E68B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8D6A58FA-87C8-4CA5-BBE1-9F64E21D9B12}"/>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50DCF1E-C218-4249-A4E5-2A0D62276054}"/>
              </a:ext>
            </a:extLst>
          </p:cNvPr>
          <p:cNvSpPr>
            <a:spLocks noGrp="1"/>
          </p:cNvSpPr>
          <p:nvPr>
            <p:ph type="sldNum" sz="quarter" idx="12"/>
          </p:nvPr>
        </p:nvSpPr>
        <p:spPr/>
        <p:txBody>
          <a:bodyPr/>
          <a:lstStyle/>
          <a:p>
            <a:pPr>
              <a:defRPr/>
            </a:pPr>
            <a:fld id="{137203A0-38F3-48CC-99A2-C98C03DC1EF0}" type="slidenum">
              <a:rPr lang="fr-BE" altLang="fr-FR" smtClean="0"/>
              <a:pPr>
                <a:defRPr/>
              </a:pPr>
              <a:t>‹#›</a:t>
            </a:fld>
            <a:endParaRPr lang="fr-BE" altLang="fr-FR"/>
          </a:p>
        </p:txBody>
      </p:sp>
    </p:spTree>
    <p:extLst>
      <p:ext uri="{BB962C8B-B14F-4D97-AF65-F5344CB8AC3E}">
        <p14:creationId xmlns:p14="http://schemas.microsoft.com/office/powerpoint/2010/main" val="320748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57701-95AE-4A10-A50E-8E033522DE25}"/>
              </a:ext>
            </a:extLst>
          </p:cNvPr>
          <p:cNvSpPr>
            <a:spLocks noGrp="1"/>
          </p:cNvSpPr>
          <p:nvPr>
            <p:ph type="title"/>
          </p:nvPr>
        </p:nvSpPr>
        <p:spPr>
          <a:xfrm>
            <a:off x="623888" y="1709745"/>
            <a:ext cx="7886700" cy="2852737"/>
          </a:xfrm>
        </p:spPr>
        <p:txBody>
          <a:bodyPr anchor="b"/>
          <a:lstStyle>
            <a:lvl1pPr>
              <a:defRPr sz="45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B181506-BB65-489B-9319-AA4917874BB8}"/>
              </a:ext>
            </a:extLst>
          </p:cNvPr>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3FA90A-FB40-482C-A60B-88B0D999CA8F}"/>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24EAEF0B-C124-45F6-B853-E02D262F32B8}"/>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B3E3309-D3B7-4E6C-8F15-4D292536C6F2}"/>
              </a:ext>
            </a:extLst>
          </p:cNvPr>
          <p:cNvSpPr>
            <a:spLocks noGrp="1"/>
          </p:cNvSpPr>
          <p:nvPr>
            <p:ph type="sldNum" sz="quarter" idx="12"/>
          </p:nvPr>
        </p:nvSpPr>
        <p:spPr/>
        <p:txBody>
          <a:bodyPr/>
          <a:lstStyle/>
          <a:p>
            <a:pPr>
              <a:defRPr/>
            </a:pPr>
            <a:fld id="{9859E4E1-C9A7-4630-9AED-455ADC64EDC3}" type="slidenum">
              <a:rPr lang="fr-BE" altLang="fr-FR" smtClean="0"/>
              <a:pPr>
                <a:defRPr/>
              </a:pPr>
              <a:t>‹#›</a:t>
            </a:fld>
            <a:endParaRPr lang="fr-BE" altLang="fr-FR"/>
          </a:p>
        </p:txBody>
      </p:sp>
    </p:spTree>
    <p:extLst>
      <p:ext uri="{BB962C8B-B14F-4D97-AF65-F5344CB8AC3E}">
        <p14:creationId xmlns:p14="http://schemas.microsoft.com/office/powerpoint/2010/main" val="3610480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2D89-4C08-476E-9C68-14BA0CABDC2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20B747D-CA66-41D4-9A8A-E3AD18E134D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C5CFAAF3-ABBB-4859-8C6C-1AC8CD98565E}"/>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CCFB953E-B686-4192-8194-96B4EAFCB1F1}"/>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B0C8E537-80DA-4443-81D1-BF8D8DEBD966}"/>
              </a:ext>
            </a:extLst>
          </p:cNvPr>
          <p:cNvSpPr>
            <a:spLocks noGrp="1"/>
          </p:cNvSpPr>
          <p:nvPr>
            <p:ph type="sldNum" sz="quarter" idx="12"/>
          </p:nvPr>
        </p:nvSpPr>
        <p:spPr/>
        <p:txBody>
          <a:bodyPr/>
          <a:lstStyle/>
          <a:p>
            <a:pPr>
              <a:defRPr/>
            </a:pPr>
            <a:fld id="{1EB6769F-F3D7-452C-94A8-97501AB86F97}" type="slidenum">
              <a:rPr lang="fr-BE" altLang="fr-FR" smtClean="0"/>
              <a:pPr>
                <a:defRPr/>
              </a:pPr>
              <a:t>‹#›</a:t>
            </a:fld>
            <a:endParaRPr lang="fr-BE" altLang="fr-FR"/>
          </a:p>
        </p:txBody>
      </p:sp>
    </p:spTree>
    <p:extLst>
      <p:ext uri="{BB962C8B-B14F-4D97-AF65-F5344CB8AC3E}">
        <p14:creationId xmlns:p14="http://schemas.microsoft.com/office/powerpoint/2010/main" val="371119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57701-95AE-4A10-A50E-8E033522DE25}"/>
              </a:ext>
            </a:extLst>
          </p:cNvPr>
          <p:cNvSpPr>
            <a:spLocks noGrp="1"/>
          </p:cNvSpPr>
          <p:nvPr>
            <p:ph type="title"/>
          </p:nvPr>
        </p:nvSpPr>
        <p:spPr>
          <a:xfrm>
            <a:off x="623888" y="1709745"/>
            <a:ext cx="7886700" cy="2852737"/>
          </a:xfrm>
        </p:spPr>
        <p:txBody>
          <a:bodyPr anchor="b"/>
          <a:lstStyle>
            <a:lvl1pPr>
              <a:defRPr sz="45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B181506-BB65-489B-9319-AA4917874BB8}"/>
              </a:ext>
            </a:extLst>
          </p:cNvPr>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3FA90A-FB40-482C-A60B-88B0D999CA8F}"/>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24EAEF0B-C124-45F6-B853-E02D262F32B8}"/>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B3E3309-D3B7-4E6C-8F15-4D292536C6F2}"/>
              </a:ext>
            </a:extLst>
          </p:cNvPr>
          <p:cNvSpPr>
            <a:spLocks noGrp="1"/>
          </p:cNvSpPr>
          <p:nvPr>
            <p:ph type="sldNum" sz="quarter" idx="12"/>
          </p:nvPr>
        </p:nvSpPr>
        <p:spPr/>
        <p:txBody>
          <a:bodyPr/>
          <a:lstStyle/>
          <a:p>
            <a:pPr>
              <a:defRPr/>
            </a:pPr>
            <a:fld id="{9859E4E1-C9A7-4630-9AED-455ADC64EDC3}" type="slidenum">
              <a:rPr lang="fr-BE" altLang="fr-FR" smtClean="0"/>
              <a:pPr>
                <a:defRPr/>
              </a:pPr>
              <a:t>‹#›</a:t>
            </a:fld>
            <a:endParaRPr lang="fr-BE" altLang="fr-FR"/>
          </a:p>
        </p:txBody>
      </p:sp>
    </p:spTree>
    <p:extLst>
      <p:ext uri="{BB962C8B-B14F-4D97-AF65-F5344CB8AC3E}">
        <p14:creationId xmlns:p14="http://schemas.microsoft.com/office/powerpoint/2010/main" val="3278874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08857-BC84-4025-9B86-7A35B95B074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3D53965-29F7-4021-8F38-79ADA32ECB9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3C27DDC-92D3-499A-A547-8CDE7E7E97F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A9411D7F-2123-4227-8F2A-66921A9BE12D}"/>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688D7B19-8281-42BA-AB2A-5D349B279566}"/>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95E7162B-E181-4A94-9B71-387E2D77FCB5}"/>
              </a:ext>
            </a:extLst>
          </p:cNvPr>
          <p:cNvSpPr>
            <a:spLocks noGrp="1"/>
          </p:cNvSpPr>
          <p:nvPr>
            <p:ph type="sldNum" sz="quarter" idx="12"/>
          </p:nvPr>
        </p:nvSpPr>
        <p:spPr/>
        <p:txBody>
          <a:bodyPr/>
          <a:lstStyle/>
          <a:p>
            <a:pPr>
              <a:defRPr/>
            </a:pPr>
            <a:fld id="{04B62426-F4A6-428F-9330-F2BA0F148601}" type="slidenum">
              <a:rPr lang="fr-BE" altLang="fr-FR" smtClean="0"/>
              <a:pPr>
                <a:defRPr/>
              </a:pPr>
              <a:t>‹#›</a:t>
            </a:fld>
            <a:endParaRPr lang="fr-BE" altLang="fr-FR"/>
          </a:p>
        </p:txBody>
      </p:sp>
    </p:spTree>
    <p:extLst>
      <p:ext uri="{BB962C8B-B14F-4D97-AF65-F5344CB8AC3E}">
        <p14:creationId xmlns:p14="http://schemas.microsoft.com/office/powerpoint/2010/main" val="1607534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E953-399C-4C3D-BB3F-C5518FEA74C0}"/>
              </a:ext>
            </a:extLst>
          </p:cNvPr>
          <p:cNvSpPr>
            <a:spLocks noGrp="1"/>
          </p:cNvSpPr>
          <p:nvPr>
            <p:ph type="title"/>
          </p:nvPr>
        </p:nvSpPr>
        <p:spPr>
          <a:xfrm>
            <a:off x="629841" y="365129"/>
            <a:ext cx="78867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007D28FA-1A32-4641-A2DB-C6A50648B0AC}"/>
              </a:ext>
            </a:extLst>
          </p:cNvPr>
          <p:cNvSpPr>
            <a:spLocks noGrp="1"/>
          </p:cNvSpPr>
          <p:nvPr>
            <p:ph type="body" idx="1"/>
          </p:nvPr>
        </p:nvSpPr>
        <p:spPr>
          <a:xfrm>
            <a:off x="629842" y="1681163"/>
            <a:ext cx="3868340"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9ACCFB1-B363-4E72-A127-9A4A4100DE9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EB345AE2-EA80-4666-BA46-E55BC243ADEF}"/>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8799B09-3021-4AC9-B9CB-BF7904666097}"/>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8844D803-967C-4792-981F-91866895C64F}"/>
              </a:ext>
            </a:extLst>
          </p:cNvPr>
          <p:cNvSpPr>
            <a:spLocks noGrp="1"/>
          </p:cNvSpPr>
          <p:nvPr>
            <p:ph type="dt" sz="half" idx="10"/>
          </p:nvPr>
        </p:nvSpPr>
        <p:spPr/>
        <p:txBody>
          <a:bodyPr/>
          <a:lstStyle/>
          <a:p>
            <a:pPr>
              <a:defRPr/>
            </a:pPr>
            <a:endParaRPr lang="fr-BE"/>
          </a:p>
        </p:txBody>
      </p:sp>
      <p:sp>
        <p:nvSpPr>
          <p:cNvPr id="8" name="Footer Placeholder 7">
            <a:extLst>
              <a:ext uri="{FF2B5EF4-FFF2-40B4-BE49-F238E27FC236}">
                <a16:creationId xmlns:a16="http://schemas.microsoft.com/office/drawing/2014/main" id="{8179C406-26B7-409A-9CE3-1838AE6C2BBB}"/>
              </a:ext>
            </a:extLst>
          </p:cNvPr>
          <p:cNvSpPr>
            <a:spLocks noGrp="1"/>
          </p:cNvSpPr>
          <p:nvPr>
            <p:ph type="ftr" sz="quarter" idx="11"/>
          </p:nvPr>
        </p:nvSpPr>
        <p:spPr/>
        <p:txBody>
          <a:bodyPr/>
          <a:lstStyle/>
          <a:p>
            <a:pPr>
              <a:defRPr/>
            </a:pPr>
            <a:endParaRPr lang="fr-BE"/>
          </a:p>
        </p:txBody>
      </p:sp>
      <p:sp>
        <p:nvSpPr>
          <p:cNvPr id="9" name="Slide Number Placeholder 8">
            <a:extLst>
              <a:ext uri="{FF2B5EF4-FFF2-40B4-BE49-F238E27FC236}">
                <a16:creationId xmlns:a16="http://schemas.microsoft.com/office/drawing/2014/main" id="{CDA774B5-1954-4F47-9C87-4A34FA1BCE84}"/>
              </a:ext>
            </a:extLst>
          </p:cNvPr>
          <p:cNvSpPr>
            <a:spLocks noGrp="1"/>
          </p:cNvSpPr>
          <p:nvPr>
            <p:ph type="sldNum" sz="quarter" idx="12"/>
          </p:nvPr>
        </p:nvSpPr>
        <p:spPr/>
        <p:txBody>
          <a:bodyPr/>
          <a:lstStyle/>
          <a:p>
            <a:pPr>
              <a:defRPr/>
            </a:pPr>
            <a:fld id="{8EA258CD-3C96-4FDF-82A2-87E688C96402}" type="slidenum">
              <a:rPr lang="fr-BE" altLang="fr-FR" smtClean="0"/>
              <a:pPr>
                <a:defRPr/>
              </a:pPr>
              <a:t>‹#›</a:t>
            </a:fld>
            <a:endParaRPr lang="fr-BE" altLang="fr-FR"/>
          </a:p>
        </p:txBody>
      </p:sp>
    </p:spTree>
    <p:extLst>
      <p:ext uri="{BB962C8B-B14F-4D97-AF65-F5344CB8AC3E}">
        <p14:creationId xmlns:p14="http://schemas.microsoft.com/office/powerpoint/2010/main" val="197851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A6ED-F47B-4C3B-B965-2413C5901108}"/>
              </a:ext>
            </a:extLst>
          </p:cNvPr>
          <p:cNvSpPr>
            <a:spLocks noGrp="1"/>
          </p:cNvSpPr>
          <p:nvPr>
            <p:ph type="title"/>
          </p:nvPr>
        </p:nvSpPr>
        <p:spPr>
          <a:xfrm>
            <a:off x="304800" y="228602"/>
            <a:ext cx="7886700" cy="1325563"/>
          </a:xfrm>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11440116-B8D6-41D7-B37F-3F77D2F06A96}"/>
              </a:ext>
            </a:extLst>
          </p:cNvPr>
          <p:cNvSpPr>
            <a:spLocks noGrp="1"/>
          </p:cNvSpPr>
          <p:nvPr>
            <p:ph type="dt" sz="half" idx="10"/>
          </p:nvPr>
        </p:nvSpPr>
        <p:spPr/>
        <p:txBody>
          <a:bodyPr/>
          <a:lstStyle/>
          <a:p>
            <a:pPr>
              <a:defRPr/>
            </a:pPr>
            <a:endParaRPr lang="fr-BE"/>
          </a:p>
        </p:txBody>
      </p:sp>
      <p:sp>
        <p:nvSpPr>
          <p:cNvPr id="4" name="Footer Placeholder 3">
            <a:extLst>
              <a:ext uri="{FF2B5EF4-FFF2-40B4-BE49-F238E27FC236}">
                <a16:creationId xmlns:a16="http://schemas.microsoft.com/office/drawing/2014/main" id="{521BB823-7580-4272-BD47-03F6AE43B63E}"/>
              </a:ext>
            </a:extLst>
          </p:cNvPr>
          <p:cNvSpPr>
            <a:spLocks noGrp="1"/>
          </p:cNvSpPr>
          <p:nvPr>
            <p:ph type="ftr" sz="quarter" idx="11"/>
          </p:nvPr>
        </p:nvSpPr>
        <p:spPr/>
        <p:txBody>
          <a:bodyPr/>
          <a:lstStyle/>
          <a:p>
            <a:pPr>
              <a:defRPr/>
            </a:pPr>
            <a:endParaRPr lang="fr-BE"/>
          </a:p>
        </p:txBody>
      </p:sp>
      <p:sp>
        <p:nvSpPr>
          <p:cNvPr id="5" name="Slide Number Placeholder 4">
            <a:extLst>
              <a:ext uri="{FF2B5EF4-FFF2-40B4-BE49-F238E27FC236}">
                <a16:creationId xmlns:a16="http://schemas.microsoft.com/office/drawing/2014/main" id="{87658259-B088-4F11-A2B3-9F7C8C2546A4}"/>
              </a:ext>
            </a:extLst>
          </p:cNvPr>
          <p:cNvSpPr>
            <a:spLocks noGrp="1"/>
          </p:cNvSpPr>
          <p:nvPr>
            <p:ph type="sldNum" sz="quarter" idx="12"/>
          </p:nvPr>
        </p:nvSpPr>
        <p:spPr/>
        <p:txBody>
          <a:bodyPr/>
          <a:lstStyle/>
          <a:p>
            <a:pPr>
              <a:defRPr/>
            </a:pPr>
            <a:fld id="{9354D3A2-1254-4136-AAF2-04BC6F325005}" type="slidenum">
              <a:rPr lang="fr-BE" altLang="fr-FR" smtClean="0"/>
              <a:pPr>
                <a:defRPr/>
              </a:pPr>
              <a:t>‹#›</a:t>
            </a:fld>
            <a:endParaRPr lang="fr-BE" altLang="fr-FR"/>
          </a:p>
        </p:txBody>
      </p:sp>
    </p:spTree>
    <p:extLst>
      <p:ext uri="{BB962C8B-B14F-4D97-AF65-F5344CB8AC3E}">
        <p14:creationId xmlns:p14="http://schemas.microsoft.com/office/powerpoint/2010/main" val="89054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D829B-9293-4730-A856-0AACAA88DE67}"/>
              </a:ext>
            </a:extLst>
          </p:cNvPr>
          <p:cNvSpPr>
            <a:spLocks noGrp="1"/>
          </p:cNvSpPr>
          <p:nvPr>
            <p:ph type="dt" sz="half" idx="10"/>
          </p:nvPr>
        </p:nvSpPr>
        <p:spPr/>
        <p:txBody>
          <a:bodyPr/>
          <a:lstStyle/>
          <a:p>
            <a:pPr>
              <a:defRPr/>
            </a:pPr>
            <a:endParaRPr lang="fr-BE"/>
          </a:p>
        </p:txBody>
      </p:sp>
      <p:sp>
        <p:nvSpPr>
          <p:cNvPr id="3" name="Footer Placeholder 2">
            <a:extLst>
              <a:ext uri="{FF2B5EF4-FFF2-40B4-BE49-F238E27FC236}">
                <a16:creationId xmlns:a16="http://schemas.microsoft.com/office/drawing/2014/main" id="{16FB63DE-FC96-49B7-B493-44727685FA5A}"/>
              </a:ext>
            </a:extLst>
          </p:cNvPr>
          <p:cNvSpPr>
            <a:spLocks noGrp="1"/>
          </p:cNvSpPr>
          <p:nvPr>
            <p:ph type="ftr" sz="quarter" idx="11"/>
          </p:nvPr>
        </p:nvSpPr>
        <p:spPr/>
        <p:txBody>
          <a:bodyPr/>
          <a:lstStyle/>
          <a:p>
            <a:pPr>
              <a:defRPr/>
            </a:pPr>
            <a:endParaRPr lang="fr-BE"/>
          </a:p>
        </p:txBody>
      </p:sp>
      <p:sp>
        <p:nvSpPr>
          <p:cNvPr id="4" name="Slide Number Placeholder 3">
            <a:extLst>
              <a:ext uri="{FF2B5EF4-FFF2-40B4-BE49-F238E27FC236}">
                <a16:creationId xmlns:a16="http://schemas.microsoft.com/office/drawing/2014/main" id="{3DDA37E6-8E03-4473-9A5B-A1E535139F1B}"/>
              </a:ext>
            </a:extLst>
          </p:cNvPr>
          <p:cNvSpPr>
            <a:spLocks noGrp="1"/>
          </p:cNvSpPr>
          <p:nvPr>
            <p:ph type="sldNum" sz="quarter" idx="12"/>
          </p:nvPr>
        </p:nvSpPr>
        <p:spPr/>
        <p:txBody>
          <a:bodyPr/>
          <a:lstStyle/>
          <a:p>
            <a:pPr>
              <a:defRPr/>
            </a:pPr>
            <a:fld id="{D591CF71-B34A-40A4-BB72-2C16421E1BE7}" type="slidenum">
              <a:rPr lang="fr-BE" altLang="fr-FR" smtClean="0"/>
              <a:pPr>
                <a:defRPr/>
              </a:pPr>
              <a:t>‹#›</a:t>
            </a:fld>
            <a:endParaRPr lang="fr-BE" altLang="fr-FR"/>
          </a:p>
        </p:txBody>
      </p:sp>
    </p:spTree>
    <p:extLst>
      <p:ext uri="{BB962C8B-B14F-4D97-AF65-F5344CB8AC3E}">
        <p14:creationId xmlns:p14="http://schemas.microsoft.com/office/powerpoint/2010/main" val="1995287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4D37-296A-4B51-A005-21AD230C37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F83FBB3-5BBD-40F5-BF75-19349402B830}"/>
              </a:ext>
            </a:extLst>
          </p:cNvPr>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CEBEABB-5059-4C88-B534-8C3BFA5A0324}"/>
              </a:ext>
            </a:extLst>
          </p:cNvPr>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a:extLst>
              <a:ext uri="{FF2B5EF4-FFF2-40B4-BE49-F238E27FC236}">
                <a16:creationId xmlns:a16="http://schemas.microsoft.com/office/drawing/2014/main" id="{D79873CB-7896-4E61-A1FB-2EBB5385E233}"/>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BB5437E6-83E5-48B6-AD45-C3EC59B1D1D6}"/>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3244780B-D6F8-4802-B33B-7A9E0066A9CA}"/>
              </a:ext>
            </a:extLst>
          </p:cNvPr>
          <p:cNvSpPr>
            <a:spLocks noGrp="1"/>
          </p:cNvSpPr>
          <p:nvPr>
            <p:ph type="sldNum" sz="quarter" idx="12"/>
          </p:nvPr>
        </p:nvSpPr>
        <p:spPr/>
        <p:txBody>
          <a:bodyPr/>
          <a:lstStyle/>
          <a:p>
            <a:pPr>
              <a:defRPr/>
            </a:pPr>
            <a:fld id="{7C189BD7-8A00-4010-86B4-C4EADCD591F7}" type="slidenum">
              <a:rPr lang="fr-BE" altLang="fr-FR" smtClean="0"/>
              <a:pPr>
                <a:defRPr/>
              </a:pPr>
              <a:t>‹#›</a:t>
            </a:fld>
            <a:endParaRPr lang="fr-BE" altLang="fr-FR"/>
          </a:p>
        </p:txBody>
      </p:sp>
    </p:spTree>
    <p:extLst>
      <p:ext uri="{BB962C8B-B14F-4D97-AF65-F5344CB8AC3E}">
        <p14:creationId xmlns:p14="http://schemas.microsoft.com/office/powerpoint/2010/main" val="2787942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736F-5C67-4D6D-B3BC-A97EF619011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EA1DA19B-FA68-4A0D-8894-9A89FD428562}"/>
              </a:ext>
            </a:extLst>
          </p:cNvPr>
          <p:cNvSpPr>
            <a:spLocks noGrp="1"/>
          </p:cNvSpPr>
          <p:nvPr>
            <p:ph type="pic" idx="1"/>
          </p:nvPr>
        </p:nvSpPr>
        <p:spPr>
          <a:xfrm>
            <a:off x="3887391" y="987432"/>
            <a:ext cx="462915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fr-FR"/>
          </a:p>
        </p:txBody>
      </p:sp>
      <p:sp>
        <p:nvSpPr>
          <p:cNvPr id="4" name="Text Placeholder 3">
            <a:extLst>
              <a:ext uri="{FF2B5EF4-FFF2-40B4-BE49-F238E27FC236}">
                <a16:creationId xmlns:a16="http://schemas.microsoft.com/office/drawing/2014/main" id="{06A0F048-CC2E-44FE-BCC1-0163F647EE50}"/>
              </a:ext>
            </a:extLst>
          </p:cNvPr>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a:extLst>
              <a:ext uri="{FF2B5EF4-FFF2-40B4-BE49-F238E27FC236}">
                <a16:creationId xmlns:a16="http://schemas.microsoft.com/office/drawing/2014/main" id="{2D29B670-B588-483D-9708-DBDC23077F79}"/>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3BD4C3D0-CEED-4A30-8A78-248E364ADC45}"/>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3DED2053-F59B-4E5F-81C3-1F365190CA8C}"/>
              </a:ext>
            </a:extLst>
          </p:cNvPr>
          <p:cNvSpPr>
            <a:spLocks noGrp="1"/>
          </p:cNvSpPr>
          <p:nvPr>
            <p:ph type="sldNum" sz="quarter" idx="12"/>
          </p:nvPr>
        </p:nvSpPr>
        <p:spPr/>
        <p:txBody>
          <a:bodyPr/>
          <a:lstStyle/>
          <a:p>
            <a:pPr>
              <a:defRPr/>
            </a:pPr>
            <a:fld id="{28B7C330-DC1E-40C9-84CA-FCB801B467DB}" type="slidenum">
              <a:rPr lang="fr-BE" altLang="fr-FR" smtClean="0"/>
              <a:pPr>
                <a:defRPr/>
              </a:pPr>
              <a:t>‹#›</a:t>
            </a:fld>
            <a:endParaRPr lang="fr-BE" altLang="fr-FR"/>
          </a:p>
        </p:txBody>
      </p:sp>
    </p:spTree>
    <p:extLst>
      <p:ext uri="{BB962C8B-B14F-4D97-AF65-F5344CB8AC3E}">
        <p14:creationId xmlns:p14="http://schemas.microsoft.com/office/powerpoint/2010/main" val="1548903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499B-D0C8-4235-9449-23FE00A79F8D}"/>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45C7584-2AAF-4951-85A4-C90D268F41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1B3DE29-BDC4-45AA-B3CC-701D517C5F3E}"/>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54829007-A247-4D2B-B1E3-F5823CAA3A2C}"/>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AB81FC0B-CB1F-4ADE-9973-AB1342537FF7}"/>
              </a:ext>
            </a:extLst>
          </p:cNvPr>
          <p:cNvSpPr>
            <a:spLocks noGrp="1"/>
          </p:cNvSpPr>
          <p:nvPr>
            <p:ph type="sldNum" sz="quarter" idx="12"/>
          </p:nvPr>
        </p:nvSpPr>
        <p:spPr/>
        <p:txBody>
          <a:bodyPr/>
          <a:lstStyle/>
          <a:p>
            <a:pPr>
              <a:defRPr/>
            </a:pPr>
            <a:fld id="{648925F3-D965-45A1-BDB8-62DD2FC316FF}" type="slidenum">
              <a:rPr lang="fr-BE" altLang="fr-FR" smtClean="0"/>
              <a:pPr>
                <a:defRPr/>
              </a:pPr>
              <a:t>‹#›</a:t>
            </a:fld>
            <a:endParaRPr lang="fr-BE" altLang="fr-FR"/>
          </a:p>
        </p:txBody>
      </p:sp>
    </p:spTree>
    <p:extLst>
      <p:ext uri="{BB962C8B-B14F-4D97-AF65-F5344CB8AC3E}">
        <p14:creationId xmlns:p14="http://schemas.microsoft.com/office/powerpoint/2010/main" val="3329435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3EF6B-646D-49D6-922A-F17D524312AC}"/>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A3E559C-F6EF-45D1-8B7C-472B7A29746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7F55B70-2C64-40D4-9401-A23C0EF3B09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005E86C4-9948-45E3-BBE1-3631B791F9CE}"/>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85A61396-4E83-4A7D-B85B-7A9948B36BB0}"/>
              </a:ext>
            </a:extLst>
          </p:cNvPr>
          <p:cNvSpPr>
            <a:spLocks noGrp="1"/>
          </p:cNvSpPr>
          <p:nvPr>
            <p:ph type="sldNum" sz="quarter" idx="12"/>
          </p:nvPr>
        </p:nvSpPr>
        <p:spPr/>
        <p:txBody>
          <a:bodyPr/>
          <a:lstStyle/>
          <a:p>
            <a:pPr>
              <a:defRPr/>
            </a:pPr>
            <a:fld id="{0500A2FB-1AD5-4C53-B1CF-46B589C89520}" type="slidenum">
              <a:rPr lang="fr-BE" altLang="fr-FR" smtClean="0"/>
              <a:pPr>
                <a:defRPr/>
              </a:pPr>
              <a:t>‹#›</a:t>
            </a:fld>
            <a:endParaRPr lang="fr-BE" altLang="fr-FR"/>
          </a:p>
        </p:txBody>
      </p:sp>
    </p:spTree>
    <p:extLst>
      <p:ext uri="{BB962C8B-B14F-4D97-AF65-F5344CB8AC3E}">
        <p14:creationId xmlns:p14="http://schemas.microsoft.com/office/powerpoint/2010/main" val="6369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08857-BC84-4025-9B86-7A35B95B074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3D53965-29F7-4021-8F38-79ADA32ECB9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3C27DDC-92D3-499A-A547-8CDE7E7E97F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A9411D7F-2123-4227-8F2A-66921A9BE12D}"/>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688D7B19-8281-42BA-AB2A-5D349B279566}"/>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95E7162B-E181-4A94-9B71-387E2D77FCB5}"/>
              </a:ext>
            </a:extLst>
          </p:cNvPr>
          <p:cNvSpPr>
            <a:spLocks noGrp="1"/>
          </p:cNvSpPr>
          <p:nvPr>
            <p:ph type="sldNum" sz="quarter" idx="12"/>
          </p:nvPr>
        </p:nvSpPr>
        <p:spPr/>
        <p:txBody>
          <a:bodyPr/>
          <a:lstStyle/>
          <a:p>
            <a:pPr>
              <a:defRPr/>
            </a:pPr>
            <a:fld id="{04B62426-F4A6-428F-9330-F2BA0F148601}" type="slidenum">
              <a:rPr lang="fr-BE" altLang="fr-FR" smtClean="0"/>
              <a:pPr>
                <a:defRPr/>
              </a:pPr>
              <a:t>‹#›</a:t>
            </a:fld>
            <a:endParaRPr lang="fr-BE" altLang="fr-FR"/>
          </a:p>
        </p:txBody>
      </p:sp>
    </p:spTree>
    <p:extLst>
      <p:ext uri="{BB962C8B-B14F-4D97-AF65-F5344CB8AC3E}">
        <p14:creationId xmlns:p14="http://schemas.microsoft.com/office/powerpoint/2010/main" val="139799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6707187" cy="1143000"/>
          </a:xfrm>
        </p:spPr>
        <p:txBody>
          <a:bodyPr/>
          <a:lstStyle/>
          <a:p>
            <a:r>
              <a:rPr lang="en-US"/>
              <a:t>Click to edit Master title style</a:t>
            </a:r>
            <a:endParaRPr lang="nl-BE"/>
          </a:p>
        </p:txBody>
      </p:sp>
      <p:sp>
        <p:nvSpPr>
          <p:cNvPr id="3" name="Text Placeholder 2"/>
          <p:cNvSpPr>
            <a:spLocks noGrp="1"/>
          </p:cNvSpPr>
          <p:nvPr>
            <p:ph type="body" sz="half" idx="1"/>
          </p:nvPr>
        </p:nvSpPr>
        <p:spPr>
          <a:xfrm>
            <a:off x="468313" y="1739900"/>
            <a:ext cx="4038600" cy="442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59313" y="1739900"/>
            <a:ext cx="4038600" cy="442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Espace réservé de la date 4">
            <a:extLst>
              <a:ext uri="{FF2B5EF4-FFF2-40B4-BE49-F238E27FC236}">
                <a16:creationId xmlns:a16="http://schemas.microsoft.com/office/drawing/2014/main" id="{8ACB5069-CCDD-45E5-A914-C40C842D01D5}"/>
              </a:ext>
            </a:extLst>
          </p:cNvPr>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fr-BE"/>
          </a:p>
        </p:txBody>
      </p:sp>
      <p:sp>
        <p:nvSpPr>
          <p:cNvPr id="6" name="Espace réservé du pied de page 5">
            <a:extLst>
              <a:ext uri="{FF2B5EF4-FFF2-40B4-BE49-F238E27FC236}">
                <a16:creationId xmlns:a16="http://schemas.microsoft.com/office/drawing/2014/main" id="{E1AB3C4A-0A76-4B2D-8EFD-3CACFDFF3E2B}"/>
              </a:ext>
            </a:extLst>
          </p:cNvPr>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fr-BE"/>
          </a:p>
        </p:txBody>
      </p:sp>
      <p:sp>
        <p:nvSpPr>
          <p:cNvPr id="7" name="Espace réservé du numéro de diapositive 6">
            <a:extLst>
              <a:ext uri="{FF2B5EF4-FFF2-40B4-BE49-F238E27FC236}">
                <a16:creationId xmlns:a16="http://schemas.microsoft.com/office/drawing/2014/main" id="{94824DF5-DD54-431B-8B4C-C877614EDD8F}"/>
              </a:ext>
            </a:extLst>
          </p:cNvPr>
          <p:cNvSpPr>
            <a:spLocks noGrp="1" noChangeArrowheads="1"/>
          </p:cNvSpPr>
          <p:nvPr>
            <p:ph type="sldNum" sz="quarter" idx="12"/>
          </p:nvPr>
        </p:nvSpPr>
        <p:spPr/>
        <p:txBody>
          <a:bodyPr/>
          <a:lstStyle>
            <a:lvl1pPr>
              <a:defRPr>
                <a:latin typeface="Tw Cen MT" panose="020B0602020104020603" pitchFamily="34" charset="0"/>
              </a:defRPr>
            </a:lvl1pPr>
          </a:lstStyle>
          <a:p>
            <a:pPr>
              <a:defRPr/>
            </a:pPr>
            <a:fld id="{DFBCBB8F-05D3-4E2A-8CAD-480AF614C37A}" type="slidenum">
              <a:rPr lang="fr-BE" altLang="fr-FR"/>
              <a:pPr>
                <a:defRPr/>
              </a:pPr>
              <a:t>‹#›</a:t>
            </a:fld>
            <a:endParaRPr lang="fr-BE" altLang="fr-FR"/>
          </a:p>
        </p:txBody>
      </p:sp>
    </p:spTree>
    <p:extLst>
      <p:ext uri="{BB962C8B-B14F-4D97-AF65-F5344CB8AC3E}">
        <p14:creationId xmlns:p14="http://schemas.microsoft.com/office/powerpoint/2010/main" val="3623067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4">
            <a:extLst>
              <a:ext uri="{FF2B5EF4-FFF2-40B4-BE49-F238E27FC236}">
                <a16:creationId xmlns:a16="http://schemas.microsoft.com/office/drawing/2014/main" id="{B3D0C9BB-92AD-4376-8F28-293815E4A1CA}"/>
              </a:ext>
            </a:extLst>
          </p:cNvPr>
          <p:cNvSpPr>
            <a:spLocks noGrp="1" noChangeArrowheads="1"/>
          </p:cNvSpPr>
          <p:nvPr>
            <p:ph type="dt" sz="half" idx="10"/>
          </p:nvPr>
        </p:nvSpPr>
        <p:spPr>
          <a:ln/>
        </p:spPr>
        <p:txBody>
          <a:bodyPr/>
          <a:lstStyle>
            <a:lvl1pPr>
              <a:defRPr/>
            </a:lvl1pPr>
          </a:lstStyle>
          <a:p>
            <a:pPr>
              <a:defRPr/>
            </a:pPr>
            <a:endParaRPr lang="fr-BE"/>
          </a:p>
        </p:txBody>
      </p:sp>
      <p:sp>
        <p:nvSpPr>
          <p:cNvPr id="4" name="Rectangle 5">
            <a:extLst>
              <a:ext uri="{FF2B5EF4-FFF2-40B4-BE49-F238E27FC236}">
                <a16:creationId xmlns:a16="http://schemas.microsoft.com/office/drawing/2014/main" id="{1BAEC27F-10E7-49F4-9F99-04E2E4CD1930}"/>
              </a:ext>
            </a:extLst>
          </p:cNvPr>
          <p:cNvSpPr>
            <a:spLocks noGrp="1" noChangeArrowheads="1"/>
          </p:cNvSpPr>
          <p:nvPr>
            <p:ph type="ftr" sz="quarter" idx="11"/>
          </p:nvPr>
        </p:nvSpPr>
        <p:spPr>
          <a:ln/>
        </p:spPr>
        <p:txBody>
          <a:bodyPr/>
          <a:lstStyle>
            <a:lvl1pPr>
              <a:defRPr/>
            </a:lvl1pPr>
          </a:lstStyle>
          <a:p>
            <a:pPr>
              <a:defRPr/>
            </a:pPr>
            <a:endParaRPr lang="fr-BE"/>
          </a:p>
        </p:txBody>
      </p:sp>
      <p:sp>
        <p:nvSpPr>
          <p:cNvPr id="5" name="Rectangle 6">
            <a:extLst>
              <a:ext uri="{FF2B5EF4-FFF2-40B4-BE49-F238E27FC236}">
                <a16:creationId xmlns:a16="http://schemas.microsoft.com/office/drawing/2014/main" id="{9889D71A-0244-4600-95CD-377A1CBCB2C9}"/>
              </a:ext>
            </a:extLst>
          </p:cNvPr>
          <p:cNvSpPr>
            <a:spLocks noGrp="1" noChangeArrowheads="1"/>
          </p:cNvSpPr>
          <p:nvPr>
            <p:ph type="sldNum" sz="quarter" idx="12"/>
          </p:nvPr>
        </p:nvSpPr>
        <p:spPr>
          <a:ln/>
        </p:spPr>
        <p:txBody>
          <a:bodyPr/>
          <a:lstStyle>
            <a:lvl1pPr>
              <a:defRPr/>
            </a:lvl1pPr>
          </a:lstStyle>
          <a:p>
            <a:pPr>
              <a:defRPr/>
            </a:pPr>
            <a:fld id="{BDB12829-31F7-4878-9D0D-8124AE08B4FA}" type="slidenum">
              <a:rPr lang="fr-BE" altLang="fr-FR"/>
              <a:pPr>
                <a:defRPr/>
              </a:pPr>
              <a:t>‹#›</a:t>
            </a:fld>
            <a:endParaRPr lang="fr-BE" altLang="fr-FR"/>
          </a:p>
        </p:txBody>
      </p:sp>
    </p:spTree>
    <p:extLst>
      <p:ext uri="{BB962C8B-B14F-4D97-AF65-F5344CB8AC3E}">
        <p14:creationId xmlns:p14="http://schemas.microsoft.com/office/powerpoint/2010/main" val="947812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4">
            <a:extLst>
              <a:ext uri="{FF2B5EF4-FFF2-40B4-BE49-F238E27FC236}">
                <a16:creationId xmlns:a16="http://schemas.microsoft.com/office/drawing/2014/main" id="{9953B2FB-80A7-416A-97C2-A0F240246098}"/>
              </a:ext>
            </a:extLst>
          </p:cNvPr>
          <p:cNvSpPr>
            <a:spLocks noGrp="1" noChangeArrowheads="1"/>
          </p:cNvSpPr>
          <p:nvPr>
            <p:ph type="dt" sz="half" idx="10"/>
          </p:nvPr>
        </p:nvSpPr>
        <p:spPr>
          <a:ln/>
        </p:spPr>
        <p:txBody>
          <a:bodyPr/>
          <a:lstStyle>
            <a:lvl1pPr>
              <a:defRPr/>
            </a:lvl1pPr>
          </a:lstStyle>
          <a:p>
            <a:pPr>
              <a:defRPr/>
            </a:pPr>
            <a:endParaRPr lang="fr-BE"/>
          </a:p>
        </p:txBody>
      </p:sp>
      <p:sp>
        <p:nvSpPr>
          <p:cNvPr id="4" name="Rectangle 5">
            <a:extLst>
              <a:ext uri="{FF2B5EF4-FFF2-40B4-BE49-F238E27FC236}">
                <a16:creationId xmlns:a16="http://schemas.microsoft.com/office/drawing/2014/main" id="{7E2A7A34-BA09-4504-93B9-3C8891E51CB5}"/>
              </a:ext>
            </a:extLst>
          </p:cNvPr>
          <p:cNvSpPr>
            <a:spLocks noGrp="1" noChangeArrowheads="1"/>
          </p:cNvSpPr>
          <p:nvPr>
            <p:ph type="ftr" sz="quarter" idx="11"/>
          </p:nvPr>
        </p:nvSpPr>
        <p:spPr>
          <a:ln/>
        </p:spPr>
        <p:txBody>
          <a:bodyPr/>
          <a:lstStyle>
            <a:lvl1pPr>
              <a:defRPr/>
            </a:lvl1pPr>
          </a:lstStyle>
          <a:p>
            <a:pPr>
              <a:defRPr/>
            </a:pPr>
            <a:endParaRPr lang="fr-BE"/>
          </a:p>
        </p:txBody>
      </p:sp>
      <p:sp>
        <p:nvSpPr>
          <p:cNvPr id="5" name="Rectangle 6">
            <a:extLst>
              <a:ext uri="{FF2B5EF4-FFF2-40B4-BE49-F238E27FC236}">
                <a16:creationId xmlns:a16="http://schemas.microsoft.com/office/drawing/2014/main" id="{FAA54FAA-838F-4B67-AB58-BD89C3BBC7F5}"/>
              </a:ext>
            </a:extLst>
          </p:cNvPr>
          <p:cNvSpPr>
            <a:spLocks noGrp="1" noChangeArrowheads="1"/>
          </p:cNvSpPr>
          <p:nvPr>
            <p:ph type="sldNum" sz="quarter" idx="12"/>
          </p:nvPr>
        </p:nvSpPr>
        <p:spPr>
          <a:ln/>
        </p:spPr>
        <p:txBody>
          <a:bodyPr/>
          <a:lstStyle>
            <a:lvl1pPr>
              <a:defRPr/>
            </a:lvl1pPr>
          </a:lstStyle>
          <a:p>
            <a:pPr>
              <a:defRPr/>
            </a:pPr>
            <a:fld id="{5F17F1BE-FF6B-45F3-AA17-E1D923E6056E}" type="slidenum">
              <a:rPr lang="fr-BE" altLang="fr-FR"/>
              <a:pPr>
                <a:defRPr/>
              </a:pPr>
              <a:t>‹#›</a:t>
            </a:fld>
            <a:endParaRPr lang="fr-BE" altLang="fr-FR"/>
          </a:p>
        </p:txBody>
      </p:sp>
    </p:spTree>
    <p:extLst>
      <p:ext uri="{BB962C8B-B14F-4D97-AF65-F5344CB8AC3E}">
        <p14:creationId xmlns:p14="http://schemas.microsoft.com/office/powerpoint/2010/main" val="171755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0584-45B3-4C51-94A4-D95A1121AC5E}"/>
              </a:ext>
            </a:extLst>
          </p:cNvPr>
          <p:cNvSpPr>
            <a:spLocks noGrp="1"/>
          </p:cNvSpPr>
          <p:nvPr>
            <p:ph type="ctrTitle"/>
          </p:nvPr>
        </p:nvSpPr>
        <p:spPr>
          <a:xfrm>
            <a:off x="176212" y="1600199"/>
            <a:ext cx="8586788" cy="1909763"/>
          </a:xfrm>
        </p:spPr>
        <p:txBody>
          <a:bodyPr anchor="b"/>
          <a:lstStyle>
            <a:lvl1pPr algn="ctr">
              <a:defRPr sz="45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fr-FR" dirty="0"/>
          </a:p>
        </p:txBody>
      </p:sp>
      <p:sp>
        <p:nvSpPr>
          <p:cNvPr id="3" name="Subtitle 2">
            <a:extLst>
              <a:ext uri="{FF2B5EF4-FFF2-40B4-BE49-F238E27FC236}">
                <a16:creationId xmlns:a16="http://schemas.microsoft.com/office/drawing/2014/main" id="{C1CCD5F4-9B17-4C7B-A2BB-0F87FAE3CCF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2DC0F5D-968F-49B6-86D6-C261B69E68B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8D6A58FA-87C8-4CA5-BBE1-9F64E21D9B12}"/>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50DCF1E-C218-4249-A4E5-2A0D62276054}"/>
              </a:ext>
            </a:extLst>
          </p:cNvPr>
          <p:cNvSpPr>
            <a:spLocks noGrp="1"/>
          </p:cNvSpPr>
          <p:nvPr>
            <p:ph type="sldNum" sz="quarter" idx="12"/>
          </p:nvPr>
        </p:nvSpPr>
        <p:spPr/>
        <p:txBody>
          <a:bodyPr/>
          <a:lstStyle/>
          <a:p>
            <a:pPr>
              <a:defRPr/>
            </a:pPr>
            <a:fld id="{137203A0-38F3-48CC-99A2-C98C03DC1EF0}" type="slidenum">
              <a:rPr lang="fr-BE" altLang="fr-FR" smtClean="0"/>
              <a:pPr>
                <a:defRPr/>
              </a:pPr>
              <a:t>‹#›</a:t>
            </a:fld>
            <a:endParaRPr lang="fr-BE" altLang="fr-FR"/>
          </a:p>
        </p:txBody>
      </p:sp>
    </p:spTree>
    <p:extLst>
      <p:ext uri="{BB962C8B-B14F-4D97-AF65-F5344CB8AC3E}">
        <p14:creationId xmlns:p14="http://schemas.microsoft.com/office/powerpoint/2010/main" val="203289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2D89-4C08-476E-9C68-14BA0CABDC2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20B747D-CA66-41D4-9A8A-E3AD18E134D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C5CFAAF3-ABBB-4859-8C6C-1AC8CD98565E}"/>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CCFB953E-B686-4192-8194-96B4EAFCB1F1}"/>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B0C8E537-80DA-4443-81D1-BF8D8DEBD966}"/>
              </a:ext>
            </a:extLst>
          </p:cNvPr>
          <p:cNvSpPr>
            <a:spLocks noGrp="1"/>
          </p:cNvSpPr>
          <p:nvPr>
            <p:ph type="sldNum" sz="quarter" idx="12"/>
          </p:nvPr>
        </p:nvSpPr>
        <p:spPr/>
        <p:txBody>
          <a:bodyPr/>
          <a:lstStyle/>
          <a:p>
            <a:pPr>
              <a:defRPr/>
            </a:pPr>
            <a:fld id="{1EB6769F-F3D7-452C-94A8-97501AB86F97}" type="slidenum">
              <a:rPr lang="fr-BE" altLang="fr-FR" smtClean="0"/>
              <a:pPr>
                <a:defRPr/>
              </a:pPr>
              <a:t>‹#›</a:t>
            </a:fld>
            <a:endParaRPr lang="fr-BE" altLang="fr-FR"/>
          </a:p>
        </p:txBody>
      </p:sp>
    </p:spTree>
    <p:extLst>
      <p:ext uri="{BB962C8B-B14F-4D97-AF65-F5344CB8AC3E}">
        <p14:creationId xmlns:p14="http://schemas.microsoft.com/office/powerpoint/2010/main" val="30155429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57701-95AE-4A10-A50E-8E033522DE2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B181506-BB65-489B-9319-AA4917874BB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3FA90A-FB40-482C-A60B-88B0D999CA8F}"/>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24EAEF0B-C124-45F6-B853-E02D262F32B8}"/>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B3E3309-D3B7-4E6C-8F15-4D292536C6F2}"/>
              </a:ext>
            </a:extLst>
          </p:cNvPr>
          <p:cNvSpPr>
            <a:spLocks noGrp="1"/>
          </p:cNvSpPr>
          <p:nvPr>
            <p:ph type="sldNum" sz="quarter" idx="12"/>
          </p:nvPr>
        </p:nvSpPr>
        <p:spPr/>
        <p:txBody>
          <a:bodyPr/>
          <a:lstStyle/>
          <a:p>
            <a:pPr>
              <a:defRPr/>
            </a:pPr>
            <a:fld id="{9859E4E1-C9A7-4630-9AED-455ADC64EDC3}" type="slidenum">
              <a:rPr lang="fr-BE" altLang="fr-FR" smtClean="0"/>
              <a:pPr>
                <a:defRPr/>
              </a:pPr>
              <a:t>‹#›</a:t>
            </a:fld>
            <a:endParaRPr lang="fr-BE" altLang="fr-FR"/>
          </a:p>
        </p:txBody>
      </p:sp>
    </p:spTree>
    <p:extLst>
      <p:ext uri="{BB962C8B-B14F-4D97-AF65-F5344CB8AC3E}">
        <p14:creationId xmlns:p14="http://schemas.microsoft.com/office/powerpoint/2010/main" val="20684112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08857-BC84-4025-9B86-7A35B95B074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3D53965-29F7-4021-8F38-79ADA32ECB9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3C27DDC-92D3-499A-A547-8CDE7E7E97F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A9411D7F-2123-4227-8F2A-66921A9BE12D}"/>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688D7B19-8281-42BA-AB2A-5D349B279566}"/>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95E7162B-E181-4A94-9B71-387E2D77FCB5}"/>
              </a:ext>
            </a:extLst>
          </p:cNvPr>
          <p:cNvSpPr>
            <a:spLocks noGrp="1"/>
          </p:cNvSpPr>
          <p:nvPr>
            <p:ph type="sldNum" sz="quarter" idx="12"/>
          </p:nvPr>
        </p:nvSpPr>
        <p:spPr/>
        <p:txBody>
          <a:bodyPr/>
          <a:lstStyle/>
          <a:p>
            <a:pPr>
              <a:defRPr/>
            </a:pPr>
            <a:fld id="{04B62426-F4A6-428F-9330-F2BA0F148601}" type="slidenum">
              <a:rPr lang="fr-BE" altLang="fr-FR" smtClean="0"/>
              <a:pPr>
                <a:defRPr/>
              </a:pPr>
              <a:t>‹#›</a:t>
            </a:fld>
            <a:endParaRPr lang="fr-BE" altLang="fr-FR"/>
          </a:p>
        </p:txBody>
      </p:sp>
    </p:spTree>
    <p:extLst>
      <p:ext uri="{BB962C8B-B14F-4D97-AF65-F5344CB8AC3E}">
        <p14:creationId xmlns:p14="http://schemas.microsoft.com/office/powerpoint/2010/main" val="19598565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E953-399C-4C3D-BB3F-C5518FEA74C0}"/>
              </a:ext>
            </a:extLst>
          </p:cNvPr>
          <p:cNvSpPr>
            <a:spLocks noGrp="1"/>
          </p:cNvSpPr>
          <p:nvPr>
            <p:ph type="title"/>
          </p:nvPr>
        </p:nvSpPr>
        <p:spPr>
          <a:xfrm>
            <a:off x="629841" y="365126"/>
            <a:ext cx="78867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007D28FA-1A32-4641-A2DB-C6A50648B0A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9ACCFB1-B363-4E72-A127-9A4A4100DE9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EB345AE2-EA80-4666-BA46-E55BC243ADE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8799B09-3021-4AC9-B9CB-BF790466609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8844D803-967C-4792-981F-91866895C64F}"/>
              </a:ext>
            </a:extLst>
          </p:cNvPr>
          <p:cNvSpPr>
            <a:spLocks noGrp="1"/>
          </p:cNvSpPr>
          <p:nvPr>
            <p:ph type="dt" sz="half" idx="10"/>
          </p:nvPr>
        </p:nvSpPr>
        <p:spPr/>
        <p:txBody>
          <a:bodyPr/>
          <a:lstStyle/>
          <a:p>
            <a:pPr>
              <a:defRPr/>
            </a:pPr>
            <a:endParaRPr lang="fr-BE"/>
          </a:p>
        </p:txBody>
      </p:sp>
      <p:sp>
        <p:nvSpPr>
          <p:cNvPr id="8" name="Footer Placeholder 7">
            <a:extLst>
              <a:ext uri="{FF2B5EF4-FFF2-40B4-BE49-F238E27FC236}">
                <a16:creationId xmlns:a16="http://schemas.microsoft.com/office/drawing/2014/main" id="{8179C406-26B7-409A-9CE3-1838AE6C2BBB}"/>
              </a:ext>
            </a:extLst>
          </p:cNvPr>
          <p:cNvSpPr>
            <a:spLocks noGrp="1"/>
          </p:cNvSpPr>
          <p:nvPr>
            <p:ph type="ftr" sz="quarter" idx="11"/>
          </p:nvPr>
        </p:nvSpPr>
        <p:spPr/>
        <p:txBody>
          <a:bodyPr/>
          <a:lstStyle/>
          <a:p>
            <a:pPr>
              <a:defRPr/>
            </a:pPr>
            <a:endParaRPr lang="fr-BE"/>
          </a:p>
        </p:txBody>
      </p:sp>
      <p:sp>
        <p:nvSpPr>
          <p:cNvPr id="9" name="Slide Number Placeholder 8">
            <a:extLst>
              <a:ext uri="{FF2B5EF4-FFF2-40B4-BE49-F238E27FC236}">
                <a16:creationId xmlns:a16="http://schemas.microsoft.com/office/drawing/2014/main" id="{CDA774B5-1954-4F47-9C87-4A34FA1BCE84}"/>
              </a:ext>
            </a:extLst>
          </p:cNvPr>
          <p:cNvSpPr>
            <a:spLocks noGrp="1"/>
          </p:cNvSpPr>
          <p:nvPr>
            <p:ph type="sldNum" sz="quarter" idx="12"/>
          </p:nvPr>
        </p:nvSpPr>
        <p:spPr/>
        <p:txBody>
          <a:bodyPr/>
          <a:lstStyle/>
          <a:p>
            <a:pPr>
              <a:defRPr/>
            </a:pPr>
            <a:fld id="{8EA258CD-3C96-4FDF-82A2-87E688C96402}" type="slidenum">
              <a:rPr lang="fr-BE" altLang="fr-FR" smtClean="0"/>
              <a:pPr>
                <a:defRPr/>
              </a:pPr>
              <a:t>‹#›</a:t>
            </a:fld>
            <a:endParaRPr lang="fr-BE" altLang="fr-FR"/>
          </a:p>
        </p:txBody>
      </p:sp>
    </p:spTree>
    <p:extLst>
      <p:ext uri="{BB962C8B-B14F-4D97-AF65-F5344CB8AC3E}">
        <p14:creationId xmlns:p14="http://schemas.microsoft.com/office/powerpoint/2010/main" val="34612985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A6ED-F47B-4C3B-B965-2413C5901108}"/>
              </a:ext>
            </a:extLst>
          </p:cNvPr>
          <p:cNvSpPr>
            <a:spLocks noGrp="1"/>
          </p:cNvSpPr>
          <p:nvPr>
            <p:ph type="title"/>
          </p:nvPr>
        </p:nvSpPr>
        <p:spPr>
          <a:xfrm>
            <a:off x="304800" y="228600"/>
            <a:ext cx="7886700" cy="1325563"/>
          </a:xfrm>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11440116-B8D6-41D7-B37F-3F77D2F06A96}"/>
              </a:ext>
            </a:extLst>
          </p:cNvPr>
          <p:cNvSpPr>
            <a:spLocks noGrp="1"/>
          </p:cNvSpPr>
          <p:nvPr>
            <p:ph type="dt" sz="half" idx="10"/>
          </p:nvPr>
        </p:nvSpPr>
        <p:spPr/>
        <p:txBody>
          <a:bodyPr/>
          <a:lstStyle/>
          <a:p>
            <a:pPr>
              <a:defRPr/>
            </a:pPr>
            <a:endParaRPr lang="fr-BE"/>
          </a:p>
        </p:txBody>
      </p:sp>
      <p:sp>
        <p:nvSpPr>
          <p:cNvPr id="4" name="Footer Placeholder 3">
            <a:extLst>
              <a:ext uri="{FF2B5EF4-FFF2-40B4-BE49-F238E27FC236}">
                <a16:creationId xmlns:a16="http://schemas.microsoft.com/office/drawing/2014/main" id="{521BB823-7580-4272-BD47-03F6AE43B63E}"/>
              </a:ext>
            </a:extLst>
          </p:cNvPr>
          <p:cNvSpPr>
            <a:spLocks noGrp="1"/>
          </p:cNvSpPr>
          <p:nvPr>
            <p:ph type="ftr" sz="quarter" idx="11"/>
          </p:nvPr>
        </p:nvSpPr>
        <p:spPr/>
        <p:txBody>
          <a:bodyPr/>
          <a:lstStyle/>
          <a:p>
            <a:pPr>
              <a:defRPr/>
            </a:pPr>
            <a:endParaRPr lang="fr-BE"/>
          </a:p>
        </p:txBody>
      </p:sp>
      <p:sp>
        <p:nvSpPr>
          <p:cNvPr id="5" name="Slide Number Placeholder 4">
            <a:extLst>
              <a:ext uri="{FF2B5EF4-FFF2-40B4-BE49-F238E27FC236}">
                <a16:creationId xmlns:a16="http://schemas.microsoft.com/office/drawing/2014/main" id="{87658259-B088-4F11-A2B3-9F7C8C2546A4}"/>
              </a:ext>
            </a:extLst>
          </p:cNvPr>
          <p:cNvSpPr>
            <a:spLocks noGrp="1"/>
          </p:cNvSpPr>
          <p:nvPr>
            <p:ph type="sldNum" sz="quarter" idx="12"/>
          </p:nvPr>
        </p:nvSpPr>
        <p:spPr/>
        <p:txBody>
          <a:bodyPr/>
          <a:lstStyle/>
          <a:p>
            <a:pPr>
              <a:defRPr/>
            </a:pPr>
            <a:fld id="{9354D3A2-1254-4136-AAF2-04BC6F325005}" type="slidenum">
              <a:rPr lang="fr-BE" altLang="fr-FR" smtClean="0"/>
              <a:pPr>
                <a:defRPr/>
              </a:pPr>
              <a:t>‹#›</a:t>
            </a:fld>
            <a:endParaRPr lang="fr-BE" altLang="fr-FR"/>
          </a:p>
        </p:txBody>
      </p:sp>
    </p:spTree>
    <p:extLst>
      <p:ext uri="{BB962C8B-B14F-4D97-AF65-F5344CB8AC3E}">
        <p14:creationId xmlns:p14="http://schemas.microsoft.com/office/powerpoint/2010/main" val="4024293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D829B-9293-4730-A856-0AACAA88DE67}"/>
              </a:ext>
            </a:extLst>
          </p:cNvPr>
          <p:cNvSpPr>
            <a:spLocks noGrp="1"/>
          </p:cNvSpPr>
          <p:nvPr>
            <p:ph type="dt" sz="half" idx="10"/>
          </p:nvPr>
        </p:nvSpPr>
        <p:spPr/>
        <p:txBody>
          <a:bodyPr/>
          <a:lstStyle/>
          <a:p>
            <a:pPr>
              <a:defRPr/>
            </a:pPr>
            <a:endParaRPr lang="fr-BE"/>
          </a:p>
        </p:txBody>
      </p:sp>
      <p:sp>
        <p:nvSpPr>
          <p:cNvPr id="3" name="Footer Placeholder 2">
            <a:extLst>
              <a:ext uri="{FF2B5EF4-FFF2-40B4-BE49-F238E27FC236}">
                <a16:creationId xmlns:a16="http://schemas.microsoft.com/office/drawing/2014/main" id="{16FB63DE-FC96-49B7-B493-44727685FA5A}"/>
              </a:ext>
            </a:extLst>
          </p:cNvPr>
          <p:cNvSpPr>
            <a:spLocks noGrp="1"/>
          </p:cNvSpPr>
          <p:nvPr>
            <p:ph type="ftr" sz="quarter" idx="11"/>
          </p:nvPr>
        </p:nvSpPr>
        <p:spPr/>
        <p:txBody>
          <a:bodyPr/>
          <a:lstStyle/>
          <a:p>
            <a:pPr>
              <a:defRPr/>
            </a:pPr>
            <a:endParaRPr lang="fr-BE"/>
          </a:p>
        </p:txBody>
      </p:sp>
      <p:sp>
        <p:nvSpPr>
          <p:cNvPr id="4" name="Slide Number Placeholder 3">
            <a:extLst>
              <a:ext uri="{FF2B5EF4-FFF2-40B4-BE49-F238E27FC236}">
                <a16:creationId xmlns:a16="http://schemas.microsoft.com/office/drawing/2014/main" id="{3DDA37E6-8E03-4473-9A5B-A1E535139F1B}"/>
              </a:ext>
            </a:extLst>
          </p:cNvPr>
          <p:cNvSpPr>
            <a:spLocks noGrp="1"/>
          </p:cNvSpPr>
          <p:nvPr>
            <p:ph type="sldNum" sz="quarter" idx="12"/>
          </p:nvPr>
        </p:nvSpPr>
        <p:spPr/>
        <p:txBody>
          <a:bodyPr/>
          <a:lstStyle/>
          <a:p>
            <a:pPr>
              <a:defRPr/>
            </a:pPr>
            <a:fld id="{D591CF71-B34A-40A4-BB72-2C16421E1BE7}" type="slidenum">
              <a:rPr lang="fr-BE" altLang="fr-FR" smtClean="0"/>
              <a:pPr>
                <a:defRPr/>
              </a:pPr>
              <a:t>‹#›</a:t>
            </a:fld>
            <a:endParaRPr lang="fr-BE" altLang="fr-FR"/>
          </a:p>
        </p:txBody>
      </p:sp>
    </p:spTree>
    <p:extLst>
      <p:ext uri="{BB962C8B-B14F-4D97-AF65-F5344CB8AC3E}">
        <p14:creationId xmlns:p14="http://schemas.microsoft.com/office/powerpoint/2010/main" val="356163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E953-399C-4C3D-BB3F-C5518FEA74C0}"/>
              </a:ext>
            </a:extLst>
          </p:cNvPr>
          <p:cNvSpPr>
            <a:spLocks noGrp="1"/>
          </p:cNvSpPr>
          <p:nvPr>
            <p:ph type="title"/>
          </p:nvPr>
        </p:nvSpPr>
        <p:spPr>
          <a:xfrm>
            <a:off x="629841" y="365129"/>
            <a:ext cx="78867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007D28FA-1A32-4641-A2DB-C6A50648B0AC}"/>
              </a:ext>
            </a:extLst>
          </p:cNvPr>
          <p:cNvSpPr>
            <a:spLocks noGrp="1"/>
          </p:cNvSpPr>
          <p:nvPr>
            <p:ph type="body" idx="1"/>
          </p:nvPr>
        </p:nvSpPr>
        <p:spPr>
          <a:xfrm>
            <a:off x="629842" y="1681163"/>
            <a:ext cx="3868340"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9ACCFB1-B363-4E72-A127-9A4A4100DE9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EB345AE2-EA80-4666-BA46-E55BC243ADEF}"/>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8799B09-3021-4AC9-B9CB-BF7904666097}"/>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8844D803-967C-4792-981F-91866895C64F}"/>
              </a:ext>
            </a:extLst>
          </p:cNvPr>
          <p:cNvSpPr>
            <a:spLocks noGrp="1"/>
          </p:cNvSpPr>
          <p:nvPr>
            <p:ph type="dt" sz="half" idx="10"/>
          </p:nvPr>
        </p:nvSpPr>
        <p:spPr/>
        <p:txBody>
          <a:bodyPr/>
          <a:lstStyle/>
          <a:p>
            <a:pPr>
              <a:defRPr/>
            </a:pPr>
            <a:endParaRPr lang="fr-BE"/>
          </a:p>
        </p:txBody>
      </p:sp>
      <p:sp>
        <p:nvSpPr>
          <p:cNvPr id="8" name="Footer Placeholder 7">
            <a:extLst>
              <a:ext uri="{FF2B5EF4-FFF2-40B4-BE49-F238E27FC236}">
                <a16:creationId xmlns:a16="http://schemas.microsoft.com/office/drawing/2014/main" id="{8179C406-26B7-409A-9CE3-1838AE6C2BBB}"/>
              </a:ext>
            </a:extLst>
          </p:cNvPr>
          <p:cNvSpPr>
            <a:spLocks noGrp="1"/>
          </p:cNvSpPr>
          <p:nvPr>
            <p:ph type="ftr" sz="quarter" idx="11"/>
          </p:nvPr>
        </p:nvSpPr>
        <p:spPr/>
        <p:txBody>
          <a:bodyPr/>
          <a:lstStyle/>
          <a:p>
            <a:pPr>
              <a:defRPr/>
            </a:pPr>
            <a:endParaRPr lang="fr-BE"/>
          </a:p>
        </p:txBody>
      </p:sp>
      <p:sp>
        <p:nvSpPr>
          <p:cNvPr id="9" name="Slide Number Placeholder 8">
            <a:extLst>
              <a:ext uri="{FF2B5EF4-FFF2-40B4-BE49-F238E27FC236}">
                <a16:creationId xmlns:a16="http://schemas.microsoft.com/office/drawing/2014/main" id="{CDA774B5-1954-4F47-9C87-4A34FA1BCE84}"/>
              </a:ext>
            </a:extLst>
          </p:cNvPr>
          <p:cNvSpPr>
            <a:spLocks noGrp="1"/>
          </p:cNvSpPr>
          <p:nvPr>
            <p:ph type="sldNum" sz="quarter" idx="12"/>
          </p:nvPr>
        </p:nvSpPr>
        <p:spPr/>
        <p:txBody>
          <a:bodyPr/>
          <a:lstStyle/>
          <a:p>
            <a:pPr>
              <a:defRPr/>
            </a:pPr>
            <a:fld id="{8EA258CD-3C96-4FDF-82A2-87E688C96402}" type="slidenum">
              <a:rPr lang="fr-BE" altLang="fr-FR" smtClean="0"/>
              <a:pPr>
                <a:defRPr/>
              </a:pPr>
              <a:t>‹#›</a:t>
            </a:fld>
            <a:endParaRPr lang="fr-BE" altLang="fr-FR"/>
          </a:p>
        </p:txBody>
      </p:sp>
    </p:spTree>
    <p:extLst>
      <p:ext uri="{BB962C8B-B14F-4D97-AF65-F5344CB8AC3E}">
        <p14:creationId xmlns:p14="http://schemas.microsoft.com/office/powerpoint/2010/main" val="39347498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4D37-296A-4B51-A005-21AD230C37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F83FBB3-5BBD-40F5-BF75-19349402B83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CEBEABB-5059-4C88-B534-8C3BFA5A032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79873CB-7896-4E61-A1FB-2EBB5385E233}"/>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BB5437E6-83E5-48B6-AD45-C3EC59B1D1D6}"/>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3244780B-D6F8-4802-B33B-7A9E0066A9CA}"/>
              </a:ext>
            </a:extLst>
          </p:cNvPr>
          <p:cNvSpPr>
            <a:spLocks noGrp="1"/>
          </p:cNvSpPr>
          <p:nvPr>
            <p:ph type="sldNum" sz="quarter" idx="12"/>
          </p:nvPr>
        </p:nvSpPr>
        <p:spPr/>
        <p:txBody>
          <a:bodyPr/>
          <a:lstStyle/>
          <a:p>
            <a:pPr>
              <a:defRPr/>
            </a:pPr>
            <a:fld id="{7C189BD7-8A00-4010-86B4-C4EADCD591F7}" type="slidenum">
              <a:rPr lang="fr-BE" altLang="fr-FR" smtClean="0"/>
              <a:pPr>
                <a:defRPr/>
              </a:pPr>
              <a:t>‹#›</a:t>
            </a:fld>
            <a:endParaRPr lang="fr-BE" altLang="fr-FR"/>
          </a:p>
        </p:txBody>
      </p:sp>
    </p:spTree>
    <p:extLst>
      <p:ext uri="{BB962C8B-B14F-4D97-AF65-F5344CB8AC3E}">
        <p14:creationId xmlns:p14="http://schemas.microsoft.com/office/powerpoint/2010/main" val="2870107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736F-5C67-4D6D-B3BC-A97EF619011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EA1DA19B-FA68-4A0D-8894-9A89FD42856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Text Placeholder 3">
            <a:extLst>
              <a:ext uri="{FF2B5EF4-FFF2-40B4-BE49-F238E27FC236}">
                <a16:creationId xmlns:a16="http://schemas.microsoft.com/office/drawing/2014/main" id="{06A0F048-CC2E-44FE-BCC1-0163F647EE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D29B670-B588-483D-9708-DBDC23077F79}"/>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3BD4C3D0-CEED-4A30-8A78-248E364ADC45}"/>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3DED2053-F59B-4E5F-81C3-1F365190CA8C}"/>
              </a:ext>
            </a:extLst>
          </p:cNvPr>
          <p:cNvSpPr>
            <a:spLocks noGrp="1"/>
          </p:cNvSpPr>
          <p:nvPr>
            <p:ph type="sldNum" sz="quarter" idx="12"/>
          </p:nvPr>
        </p:nvSpPr>
        <p:spPr/>
        <p:txBody>
          <a:bodyPr/>
          <a:lstStyle/>
          <a:p>
            <a:pPr>
              <a:defRPr/>
            </a:pPr>
            <a:fld id="{28B7C330-DC1E-40C9-84CA-FCB801B467DB}" type="slidenum">
              <a:rPr lang="fr-BE" altLang="fr-FR" smtClean="0"/>
              <a:pPr>
                <a:defRPr/>
              </a:pPr>
              <a:t>‹#›</a:t>
            </a:fld>
            <a:endParaRPr lang="fr-BE" altLang="fr-FR"/>
          </a:p>
        </p:txBody>
      </p:sp>
    </p:spTree>
    <p:extLst>
      <p:ext uri="{BB962C8B-B14F-4D97-AF65-F5344CB8AC3E}">
        <p14:creationId xmlns:p14="http://schemas.microsoft.com/office/powerpoint/2010/main" val="3846620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499B-D0C8-4235-9449-23FE00A79F8D}"/>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45C7584-2AAF-4951-85A4-C90D268F41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1B3DE29-BDC4-45AA-B3CC-701D517C5F3E}"/>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54829007-A247-4D2B-B1E3-F5823CAA3A2C}"/>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AB81FC0B-CB1F-4ADE-9973-AB1342537FF7}"/>
              </a:ext>
            </a:extLst>
          </p:cNvPr>
          <p:cNvSpPr>
            <a:spLocks noGrp="1"/>
          </p:cNvSpPr>
          <p:nvPr>
            <p:ph type="sldNum" sz="quarter" idx="12"/>
          </p:nvPr>
        </p:nvSpPr>
        <p:spPr/>
        <p:txBody>
          <a:bodyPr/>
          <a:lstStyle/>
          <a:p>
            <a:pPr>
              <a:defRPr/>
            </a:pPr>
            <a:fld id="{648925F3-D965-45A1-BDB8-62DD2FC316FF}" type="slidenum">
              <a:rPr lang="fr-BE" altLang="fr-FR" smtClean="0"/>
              <a:pPr>
                <a:defRPr/>
              </a:pPr>
              <a:t>‹#›</a:t>
            </a:fld>
            <a:endParaRPr lang="fr-BE" altLang="fr-FR"/>
          </a:p>
        </p:txBody>
      </p:sp>
    </p:spTree>
    <p:extLst>
      <p:ext uri="{BB962C8B-B14F-4D97-AF65-F5344CB8AC3E}">
        <p14:creationId xmlns:p14="http://schemas.microsoft.com/office/powerpoint/2010/main" val="29473914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3EF6B-646D-49D6-922A-F17D524312A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A3E559C-F6EF-45D1-8B7C-472B7A29746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7F55B70-2C64-40D4-9401-A23C0EF3B09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005E86C4-9948-45E3-BBE1-3631B791F9CE}"/>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85A61396-4E83-4A7D-B85B-7A9948B36BB0}"/>
              </a:ext>
            </a:extLst>
          </p:cNvPr>
          <p:cNvSpPr>
            <a:spLocks noGrp="1"/>
          </p:cNvSpPr>
          <p:nvPr>
            <p:ph type="sldNum" sz="quarter" idx="12"/>
          </p:nvPr>
        </p:nvSpPr>
        <p:spPr/>
        <p:txBody>
          <a:bodyPr/>
          <a:lstStyle/>
          <a:p>
            <a:pPr>
              <a:defRPr/>
            </a:pPr>
            <a:fld id="{0500A2FB-1AD5-4C53-B1CF-46B589C89520}" type="slidenum">
              <a:rPr lang="fr-BE" altLang="fr-FR" smtClean="0"/>
              <a:pPr>
                <a:defRPr/>
              </a:pPr>
              <a:t>‹#›</a:t>
            </a:fld>
            <a:endParaRPr lang="fr-BE" altLang="fr-FR"/>
          </a:p>
        </p:txBody>
      </p:sp>
    </p:spTree>
    <p:extLst>
      <p:ext uri="{BB962C8B-B14F-4D97-AF65-F5344CB8AC3E}">
        <p14:creationId xmlns:p14="http://schemas.microsoft.com/office/powerpoint/2010/main" val="11719439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6707187" cy="1143000"/>
          </a:xfrm>
        </p:spPr>
        <p:txBody>
          <a:bodyPr/>
          <a:lstStyle/>
          <a:p>
            <a:r>
              <a:rPr lang="en-US"/>
              <a:t>Click to edit Master title style</a:t>
            </a:r>
            <a:endParaRPr lang="nl-BE"/>
          </a:p>
        </p:txBody>
      </p:sp>
      <p:sp>
        <p:nvSpPr>
          <p:cNvPr id="3" name="Text Placeholder 2"/>
          <p:cNvSpPr>
            <a:spLocks noGrp="1"/>
          </p:cNvSpPr>
          <p:nvPr>
            <p:ph type="body" sz="half" idx="1"/>
          </p:nvPr>
        </p:nvSpPr>
        <p:spPr>
          <a:xfrm>
            <a:off x="468313" y="1739900"/>
            <a:ext cx="4038600" cy="442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59313" y="1739900"/>
            <a:ext cx="4038600" cy="442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Espace réservé de la date 4">
            <a:extLst>
              <a:ext uri="{FF2B5EF4-FFF2-40B4-BE49-F238E27FC236}">
                <a16:creationId xmlns:a16="http://schemas.microsoft.com/office/drawing/2014/main" id="{8ACB5069-CCDD-45E5-A914-C40C842D01D5}"/>
              </a:ext>
            </a:extLst>
          </p:cNvPr>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fr-BE"/>
          </a:p>
        </p:txBody>
      </p:sp>
      <p:sp>
        <p:nvSpPr>
          <p:cNvPr id="6" name="Espace réservé du pied de page 5">
            <a:extLst>
              <a:ext uri="{FF2B5EF4-FFF2-40B4-BE49-F238E27FC236}">
                <a16:creationId xmlns:a16="http://schemas.microsoft.com/office/drawing/2014/main" id="{E1AB3C4A-0A76-4B2D-8EFD-3CACFDFF3E2B}"/>
              </a:ext>
            </a:extLst>
          </p:cNvPr>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fr-BE"/>
          </a:p>
        </p:txBody>
      </p:sp>
      <p:sp>
        <p:nvSpPr>
          <p:cNvPr id="7" name="Espace réservé du numéro de diapositive 6">
            <a:extLst>
              <a:ext uri="{FF2B5EF4-FFF2-40B4-BE49-F238E27FC236}">
                <a16:creationId xmlns:a16="http://schemas.microsoft.com/office/drawing/2014/main" id="{94824DF5-DD54-431B-8B4C-C877614EDD8F}"/>
              </a:ext>
            </a:extLst>
          </p:cNvPr>
          <p:cNvSpPr>
            <a:spLocks noGrp="1" noChangeArrowheads="1"/>
          </p:cNvSpPr>
          <p:nvPr>
            <p:ph type="sldNum" sz="quarter" idx="12"/>
          </p:nvPr>
        </p:nvSpPr>
        <p:spPr/>
        <p:txBody>
          <a:bodyPr/>
          <a:lstStyle>
            <a:lvl1pPr>
              <a:defRPr>
                <a:latin typeface="Tw Cen MT" panose="020B0602020104020603" pitchFamily="34" charset="0"/>
              </a:defRPr>
            </a:lvl1pPr>
          </a:lstStyle>
          <a:p>
            <a:pPr>
              <a:defRPr/>
            </a:pPr>
            <a:fld id="{DFBCBB8F-05D3-4E2A-8CAD-480AF614C37A}" type="slidenum">
              <a:rPr lang="fr-BE" altLang="fr-FR"/>
              <a:pPr>
                <a:defRPr/>
              </a:pPr>
              <a:t>‹#›</a:t>
            </a:fld>
            <a:endParaRPr lang="fr-BE" altLang="fr-FR"/>
          </a:p>
        </p:txBody>
      </p:sp>
    </p:spTree>
    <p:extLst>
      <p:ext uri="{BB962C8B-B14F-4D97-AF65-F5344CB8AC3E}">
        <p14:creationId xmlns:p14="http://schemas.microsoft.com/office/powerpoint/2010/main" val="15646693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4">
            <a:extLst>
              <a:ext uri="{FF2B5EF4-FFF2-40B4-BE49-F238E27FC236}">
                <a16:creationId xmlns:a16="http://schemas.microsoft.com/office/drawing/2014/main" id="{B3D0C9BB-92AD-4376-8F28-293815E4A1CA}"/>
              </a:ext>
            </a:extLst>
          </p:cNvPr>
          <p:cNvSpPr>
            <a:spLocks noGrp="1" noChangeArrowheads="1"/>
          </p:cNvSpPr>
          <p:nvPr>
            <p:ph type="dt" sz="half" idx="10"/>
          </p:nvPr>
        </p:nvSpPr>
        <p:spPr>
          <a:ln/>
        </p:spPr>
        <p:txBody>
          <a:bodyPr/>
          <a:lstStyle>
            <a:lvl1pPr>
              <a:defRPr/>
            </a:lvl1pPr>
          </a:lstStyle>
          <a:p>
            <a:pPr>
              <a:defRPr/>
            </a:pPr>
            <a:endParaRPr lang="fr-BE"/>
          </a:p>
        </p:txBody>
      </p:sp>
      <p:sp>
        <p:nvSpPr>
          <p:cNvPr id="4" name="Rectangle 5">
            <a:extLst>
              <a:ext uri="{FF2B5EF4-FFF2-40B4-BE49-F238E27FC236}">
                <a16:creationId xmlns:a16="http://schemas.microsoft.com/office/drawing/2014/main" id="{1BAEC27F-10E7-49F4-9F99-04E2E4CD1930}"/>
              </a:ext>
            </a:extLst>
          </p:cNvPr>
          <p:cNvSpPr>
            <a:spLocks noGrp="1" noChangeArrowheads="1"/>
          </p:cNvSpPr>
          <p:nvPr>
            <p:ph type="ftr" sz="quarter" idx="11"/>
          </p:nvPr>
        </p:nvSpPr>
        <p:spPr>
          <a:ln/>
        </p:spPr>
        <p:txBody>
          <a:bodyPr/>
          <a:lstStyle>
            <a:lvl1pPr>
              <a:defRPr/>
            </a:lvl1pPr>
          </a:lstStyle>
          <a:p>
            <a:pPr>
              <a:defRPr/>
            </a:pPr>
            <a:endParaRPr lang="fr-BE"/>
          </a:p>
        </p:txBody>
      </p:sp>
      <p:sp>
        <p:nvSpPr>
          <p:cNvPr id="5" name="Rectangle 6">
            <a:extLst>
              <a:ext uri="{FF2B5EF4-FFF2-40B4-BE49-F238E27FC236}">
                <a16:creationId xmlns:a16="http://schemas.microsoft.com/office/drawing/2014/main" id="{9889D71A-0244-4600-95CD-377A1CBCB2C9}"/>
              </a:ext>
            </a:extLst>
          </p:cNvPr>
          <p:cNvSpPr>
            <a:spLocks noGrp="1" noChangeArrowheads="1"/>
          </p:cNvSpPr>
          <p:nvPr>
            <p:ph type="sldNum" sz="quarter" idx="12"/>
          </p:nvPr>
        </p:nvSpPr>
        <p:spPr>
          <a:ln/>
        </p:spPr>
        <p:txBody>
          <a:bodyPr/>
          <a:lstStyle>
            <a:lvl1pPr>
              <a:defRPr/>
            </a:lvl1pPr>
          </a:lstStyle>
          <a:p>
            <a:pPr>
              <a:defRPr/>
            </a:pPr>
            <a:fld id="{BDB12829-31F7-4878-9D0D-8124AE08B4FA}" type="slidenum">
              <a:rPr lang="fr-BE" altLang="fr-FR"/>
              <a:pPr>
                <a:defRPr/>
              </a:pPr>
              <a:t>‹#›</a:t>
            </a:fld>
            <a:endParaRPr lang="fr-BE" altLang="fr-FR"/>
          </a:p>
        </p:txBody>
      </p:sp>
    </p:spTree>
    <p:extLst>
      <p:ext uri="{BB962C8B-B14F-4D97-AF65-F5344CB8AC3E}">
        <p14:creationId xmlns:p14="http://schemas.microsoft.com/office/powerpoint/2010/main" val="22065036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4">
            <a:extLst>
              <a:ext uri="{FF2B5EF4-FFF2-40B4-BE49-F238E27FC236}">
                <a16:creationId xmlns:a16="http://schemas.microsoft.com/office/drawing/2014/main" id="{9953B2FB-80A7-416A-97C2-A0F240246098}"/>
              </a:ext>
            </a:extLst>
          </p:cNvPr>
          <p:cNvSpPr>
            <a:spLocks noGrp="1" noChangeArrowheads="1"/>
          </p:cNvSpPr>
          <p:nvPr>
            <p:ph type="dt" sz="half" idx="10"/>
          </p:nvPr>
        </p:nvSpPr>
        <p:spPr>
          <a:ln/>
        </p:spPr>
        <p:txBody>
          <a:bodyPr/>
          <a:lstStyle>
            <a:lvl1pPr>
              <a:defRPr/>
            </a:lvl1pPr>
          </a:lstStyle>
          <a:p>
            <a:pPr>
              <a:defRPr/>
            </a:pPr>
            <a:endParaRPr lang="fr-BE"/>
          </a:p>
        </p:txBody>
      </p:sp>
      <p:sp>
        <p:nvSpPr>
          <p:cNvPr id="4" name="Rectangle 5">
            <a:extLst>
              <a:ext uri="{FF2B5EF4-FFF2-40B4-BE49-F238E27FC236}">
                <a16:creationId xmlns:a16="http://schemas.microsoft.com/office/drawing/2014/main" id="{7E2A7A34-BA09-4504-93B9-3C8891E51CB5}"/>
              </a:ext>
            </a:extLst>
          </p:cNvPr>
          <p:cNvSpPr>
            <a:spLocks noGrp="1" noChangeArrowheads="1"/>
          </p:cNvSpPr>
          <p:nvPr>
            <p:ph type="ftr" sz="quarter" idx="11"/>
          </p:nvPr>
        </p:nvSpPr>
        <p:spPr>
          <a:ln/>
        </p:spPr>
        <p:txBody>
          <a:bodyPr/>
          <a:lstStyle>
            <a:lvl1pPr>
              <a:defRPr/>
            </a:lvl1pPr>
          </a:lstStyle>
          <a:p>
            <a:pPr>
              <a:defRPr/>
            </a:pPr>
            <a:endParaRPr lang="fr-BE"/>
          </a:p>
        </p:txBody>
      </p:sp>
      <p:sp>
        <p:nvSpPr>
          <p:cNvPr id="5" name="Rectangle 6">
            <a:extLst>
              <a:ext uri="{FF2B5EF4-FFF2-40B4-BE49-F238E27FC236}">
                <a16:creationId xmlns:a16="http://schemas.microsoft.com/office/drawing/2014/main" id="{FAA54FAA-838F-4B67-AB58-BD89C3BBC7F5}"/>
              </a:ext>
            </a:extLst>
          </p:cNvPr>
          <p:cNvSpPr>
            <a:spLocks noGrp="1" noChangeArrowheads="1"/>
          </p:cNvSpPr>
          <p:nvPr>
            <p:ph type="sldNum" sz="quarter" idx="12"/>
          </p:nvPr>
        </p:nvSpPr>
        <p:spPr>
          <a:ln/>
        </p:spPr>
        <p:txBody>
          <a:bodyPr/>
          <a:lstStyle>
            <a:lvl1pPr>
              <a:defRPr/>
            </a:lvl1pPr>
          </a:lstStyle>
          <a:p>
            <a:pPr>
              <a:defRPr/>
            </a:pPr>
            <a:fld id="{5F17F1BE-FF6B-45F3-AA17-E1D923E6056E}" type="slidenum">
              <a:rPr lang="fr-BE" altLang="fr-FR"/>
              <a:pPr>
                <a:defRPr/>
              </a:pPr>
              <a:t>‹#›</a:t>
            </a:fld>
            <a:endParaRPr lang="fr-BE" altLang="fr-FR"/>
          </a:p>
        </p:txBody>
      </p:sp>
    </p:spTree>
    <p:extLst>
      <p:ext uri="{BB962C8B-B14F-4D97-AF65-F5344CB8AC3E}">
        <p14:creationId xmlns:p14="http://schemas.microsoft.com/office/powerpoint/2010/main" val="963120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0584-45B3-4C51-94A4-D95A1121AC5E}"/>
              </a:ext>
            </a:extLst>
          </p:cNvPr>
          <p:cNvSpPr>
            <a:spLocks noGrp="1"/>
          </p:cNvSpPr>
          <p:nvPr>
            <p:ph type="ctrTitle"/>
          </p:nvPr>
        </p:nvSpPr>
        <p:spPr>
          <a:xfrm>
            <a:off x="176212" y="1600199"/>
            <a:ext cx="8586788" cy="1909763"/>
          </a:xfrm>
        </p:spPr>
        <p:txBody>
          <a:bodyPr anchor="b"/>
          <a:lstStyle>
            <a:lvl1pPr algn="ctr">
              <a:defRPr sz="45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fr-FR" dirty="0"/>
          </a:p>
        </p:txBody>
      </p:sp>
      <p:sp>
        <p:nvSpPr>
          <p:cNvPr id="3" name="Subtitle 2">
            <a:extLst>
              <a:ext uri="{FF2B5EF4-FFF2-40B4-BE49-F238E27FC236}">
                <a16:creationId xmlns:a16="http://schemas.microsoft.com/office/drawing/2014/main" id="{C1CCD5F4-9B17-4C7B-A2BB-0F87FAE3CCF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2DC0F5D-968F-49B6-86D6-C261B69E68B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8D6A58FA-87C8-4CA5-BBE1-9F64E21D9B12}"/>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50DCF1E-C218-4249-A4E5-2A0D62276054}"/>
              </a:ext>
            </a:extLst>
          </p:cNvPr>
          <p:cNvSpPr>
            <a:spLocks noGrp="1"/>
          </p:cNvSpPr>
          <p:nvPr>
            <p:ph type="sldNum" sz="quarter" idx="12"/>
          </p:nvPr>
        </p:nvSpPr>
        <p:spPr/>
        <p:txBody>
          <a:bodyPr/>
          <a:lstStyle/>
          <a:p>
            <a:pPr>
              <a:defRPr/>
            </a:pPr>
            <a:fld id="{137203A0-38F3-48CC-99A2-C98C03DC1EF0}" type="slidenum">
              <a:rPr lang="fr-BE" altLang="fr-FR" smtClean="0"/>
              <a:pPr>
                <a:defRPr/>
              </a:pPr>
              <a:t>‹#›</a:t>
            </a:fld>
            <a:endParaRPr lang="fr-BE" altLang="fr-FR"/>
          </a:p>
        </p:txBody>
      </p:sp>
    </p:spTree>
    <p:extLst>
      <p:ext uri="{BB962C8B-B14F-4D97-AF65-F5344CB8AC3E}">
        <p14:creationId xmlns:p14="http://schemas.microsoft.com/office/powerpoint/2010/main" val="925911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2D89-4C08-476E-9C68-14BA0CABDC2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20B747D-CA66-41D4-9A8A-E3AD18E134D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C5CFAAF3-ABBB-4859-8C6C-1AC8CD98565E}"/>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CCFB953E-B686-4192-8194-96B4EAFCB1F1}"/>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B0C8E537-80DA-4443-81D1-BF8D8DEBD966}"/>
              </a:ext>
            </a:extLst>
          </p:cNvPr>
          <p:cNvSpPr>
            <a:spLocks noGrp="1"/>
          </p:cNvSpPr>
          <p:nvPr>
            <p:ph type="sldNum" sz="quarter" idx="12"/>
          </p:nvPr>
        </p:nvSpPr>
        <p:spPr/>
        <p:txBody>
          <a:bodyPr/>
          <a:lstStyle/>
          <a:p>
            <a:pPr>
              <a:defRPr/>
            </a:pPr>
            <a:fld id="{1EB6769F-F3D7-452C-94A8-97501AB86F97}" type="slidenum">
              <a:rPr lang="fr-BE" altLang="fr-FR" smtClean="0"/>
              <a:pPr>
                <a:defRPr/>
              </a:pPr>
              <a:t>‹#›</a:t>
            </a:fld>
            <a:endParaRPr lang="fr-BE" altLang="fr-FR"/>
          </a:p>
        </p:txBody>
      </p:sp>
    </p:spTree>
    <p:extLst>
      <p:ext uri="{BB962C8B-B14F-4D97-AF65-F5344CB8AC3E}">
        <p14:creationId xmlns:p14="http://schemas.microsoft.com/office/powerpoint/2010/main" val="40008496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57701-95AE-4A10-A50E-8E033522DE2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B181506-BB65-489B-9319-AA4917874BB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3FA90A-FB40-482C-A60B-88B0D999CA8F}"/>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24EAEF0B-C124-45F6-B853-E02D262F32B8}"/>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B3E3309-D3B7-4E6C-8F15-4D292536C6F2}"/>
              </a:ext>
            </a:extLst>
          </p:cNvPr>
          <p:cNvSpPr>
            <a:spLocks noGrp="1"/>
          </p:cNvSpPr>
          <p:nvPr>
            <p:ph type="sldNum" sz="quarter" idx="12"/>
          </p:nvPr>
        </p:nvSpPr>
        <p:spPr/>
        <p:txBody>
          <a:bodyPr/>
          <a:lstStyle/>
          <a:p>
            <a:pPr>
              <a:defRPr/>
            </a:pPr>
            <a:fld id="{9859E4E1-C9A7-4630-9AED-455ADC64EDC3}" type="slidenum">
              <a:rPr lang="fr-BE" altLang="fr-FR" smtClean="0"/>
              <a:pPr>
                <a:defRPr/>
              </a:pPr>
              <a:t>‹#›</a:t>
            </a:fld>
            <a:endParaRPr lang="fr-BE" altLang="fr-FR"/>
          </a:p>
        </p:txBody>
      </p:sp>
    </p:spTree>
    <p:extLst>
      <p:ext uri="{BB962C8B-B14F-4D97-AF65-F5344CB8AC3E}">
        <p14:creationId xmlns:p14="http://schemas.microsoft.com/office/powerpoint/2010/main" val="320716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A6ED-F47B-4C3B-B965-2413C5901108}"/>
              </a:ext>
            </a:extLst>
          </p:cNvPr>
          <p:cNvSpPr>
            <a:spLocks noGrp="1"/>
          </p:cNvSpPr>
          <p:nvPr>
            <p:ph type="title"/>
          </p:nvPr>
        </p:nvSpPr>
        <p:spPr>
          <a:xfrm>
            <a:off x="304800" y="228602"/>
            <a:ext cx="7886700" cy="1325563"/>
          </a:xfrm>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11440116-B8D6-41D7-B37F-3F77D2F06A96}"/>
              </a:ext>
            </a:extLst>
          </p:cNvPr>
          <p:cNvSpPr>
            <a:spLocks noGrp="1"/>
          </p:cNvSpPr>
          <p:nvPr>
            <p:ph type="dt" sz="half" idx="10"/>
          </p:nvPr>
        </p:nvSpPr>
        <p:spPr/>
        <p:txBody>
          <a:bodyPr/>
          <a:lstStyle/>
          <a:p>
            <a:pPr>
              <a:defRPr/>
            </a:pPr>
            <a:endParaRPr lang="fr-BE"/>
          </a:p>
        </p:txBody>
      </p:sp>
      <p:sp>
        <p:nvSpPr>
          <p:cNvPr id="4" name="Footer Placeholder 3">
            <a:extLst>
              <a:ext uri="{FF2B5EF4-FFF2-40B4-BE49-F238E27FC236}">
                <a16:creationId xmlns:a16="http://schemas.microsoft.com/office/drawing/2014/main" id="{521BB823-7580-4272-BD47-03F6AE43B63E}"/>
              </a:ext>
            </a:extLst>
          </p:cNvPr>
          <p:cNvSpPr>
            <a:spLocks noGrp="1"/>
          </p:cNvSpPr>
          <p:nvPr>
            <p:ph type="ftr" sz="quarter" idx="11"/>
          </p:nvPr>
        </p:nvSpPr>
        <p:spPr/>
        <p:txBody>
          <a:bodyPr/>
          <a:lstStyle/>
          <a:p>
            <a:pPr>
              <a:defRPr/>
            </a:pPr>
            <a:endParaRPr lang="fr-BE"/>
          </a:p>
        </p:txBody>
      </p:sp>
      <p:sp>
        <p:nvSpPr>
          <p:cNvPr id="5" name="Slide Number Placeholder 4">
            <a:extLst>
              <a:ext uri="{FF2B5EF4-FFF2-40B4-BE49-F238E27FC236}">
                <a16:creationId xmlns:a16="http://schemas.microsoft.com/office/drawing/2014/main" id="{87658259-B088-4F11-A2B3-9F7C8C2546A4}"/>
              </a:ext>
            </a:extLst>
          </p:cNvPr>
          <p:cNvSpPr>
            <a:spLocks noGrp="1"/>
          </p:cNvSpPr>
          <p:nvPr>
            <p:ph type="sldNum" sz="quarter" idx="12"/>
          </p:nvPr>
        </p:nvSpPr>
        <p:spPr/>
        <p:txBody>
          <a:bodyPr/>
          <a:lstStyle/>
          <a:p>
            <a:pPr>
              <a:defRPr/>
            </a:pPr>
            <a:fld id="{9354D3A2-1254-4136-AAF2-04BC6F325005}" type="slidenum">
              <a:rPr lang="fr-BE" altLang="fr-FR" smtClean="0"/>
              <a:pPr>
                <a:defRPr/>
              </a:pPr>
              <a:t>‹#›</a:t>
            </a:fld>
            <a:endParaRPr lang="fr-BE" altLang="fr-FR"/>
          </a:p>
        </p:txBody>
      </p:sp>
    </p:spTree>
    <p:extLst>
      <p:ext uri="{BB962C8B-B14F-4D97-AF65-F5344CB8AC3E}">
        <p14:creationId xmlns:p14="http://schemas.microsoft.com/office/powerpoint/2010/main" val="16934660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08857-BC84-4025-9B86-7A35B95B074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3D53965-29F7-4021-8F38-79ADA32ECB9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3C27DDC-92D3-499A-A547-8CDE7E7E97F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A9411D7F-2123-4227-8F2A-66921A9BE12D}"/>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688D7B19-8281-42BA-AB2A-5D349B279566}"/>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95E7162B-E181-4A94-9B71-387E2D77FCB5}"/>
              </a:ext>
            </a:extLst>
          </p:cNvPr>
          <p:cNvSpPr>
            <a:spLocks noGrp="1"/>
          </p:cNvSpPr>
          <p:nvPr>
            <p:ph type="sldNum" sz="quarter" idx="12"/>
          </p:nvPr>
        </p:nvSpPr>
        <p:spPr/>
        <p:txBody>
          <a:bodyPr/>
          <a:lstStyle/>
          <a:p>
            <a:pPr>
              <a:defRPr/>
            </a:pPr>
            <a:fld id="{04B62426-F4A6-428F-9330-F2BA0F148601}" type="slidenum">
              <a:rPr lang="fr-BE" altLang="fr-FR" smtClean="0"/>
              <a:pPr>
                <a:defRPr/>
              </a:pPr>
              <a:t>‹#›</a:t>
            </a:fld>
            <a:endParaRPr lang="fr-BE" altLang="fr-FR"/>
          </a:p>
        </p:txBody>
      </p:sp>
    </p:spTree>
    <p:extLst>
      <p:ext uri="{BB962C8B-B14F-4D97-AF65-F5344CB8AC3E}">
        <p14:creationId xmlns:p14="http://schemas.microsoft.com/office/powerpoint/2010/main" val="3632909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E953-399C-4C3D-BB3F-C5518FEA74C0}"/>
              </a:ext>
            </a:extLst>
          </p:cNvPr>
          <p:cNvSpPr>
            <a:spLocks noGrp="1"/>
          </p:cNvSpPr>
          <p:nvPr>
            <p:ph type="title"/>
          </p:nvPr>
        </p:nvSpPr>
        <p:spPr>
          <a:xfrm>
            <a:off x="629841" y="365126"/>
            <a:ext cx="78867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007D28FA-1A32-4641-A2DB-C6A50648B0A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9ACCFB1-B363-4E72-A127-9A4A4100DE9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EB345AE2-EA80-4666-BA46-E55BC243ADE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8799B09-3021-4AC9-B9CB-BF790466609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8844D803-967C-4792-981F-91866895C64F}"/>
              </a:ext>
            </a:extLst>
          </p:cNvPr>
          <p:cNvSpPr>
            <a:spLocks noGrp="1"/>
          </p:cNvSpPr>
          <p:nvPr>
            <p:ph type="dt" sz="half" idx="10"/>
          </p:nvPr>
        </p:nvSpPr>
        <p:spPr/>
        <p:txBody>
          <a:bodyPr/>
          <a:lstStyle/>
          <a:p>
            <a:pPr>
              <a:defRPr/>
            </a:pPr>
            <a:endParaRPr lang="fr-BE"/>
          </a:p>
        </p:txBody>
      </p:sp>
      <p:sp>
        <p:nvSpPr>
          <p:cNvPr id="8" name="Footer Placeholder 7">
            <a:extLst>
              <a:ext uri="{FF2B5EF4-FFF2-40B4-BE49-F238E27FC236}">
                <a16:creationId xmlns:a16="http://schemas.microsoft.com/office/drawing/2014/main" id="{8179C406-26B7-409A-9CE3-1838AE6C2BBB}"/>
              </a:ext>
            </a:extLst>
          </p:cNvPr>
          <p:cNvSpPr>
            <a:spLocks noGrp="1"/>
          </p:cNvSpPr>
          <p:nvPr>
            <p:ph type="ftr" sz="quarter" idx="11"/>
          </p:nvPr>
        </p:nvSpPr>
        <p:spPr/>
        <p:txBody>
          <a:bodyPr/>
          <a:lstStyle/>
          <a:p>
            <a:pPr>
              <a:defRPr/>
            </a:pPr>
            <a:endParaRPr lang="fr-BE"/>
          </a:p>
        </p:txBody>
      </p:sp>
      <p:sp>
        <p:nvSpPr>
          <p:cNvPr id="9" name="Slide Number Placeholder 8">
            <a:extLst>
              <a:ext uri="{FF2B5EF4-FFF2-40B4-BE49-F238E27FC236}">
                <a16:creationId xmlns:a16="http://schemas.microsoft.com/office/drawing/2014/main" id="{CDA774B5-1954-4F47-9C87-4A34FA1BCE84}"/>
              </a:ext>
            </a:extLst>
          </p:cNvPr>
          <p:cNvSpPr>
            <a:spLocks noGrp="1"/>
          </p:cNvSpPr>
          <p:nvPr>
            <p:ph type="sldNum" sz="quarter" idx="12"/>
          </p:nvPr>
        </p:nvSpPr>
        <p:spPr/>
        <p:txBody>
          <a:bodyPr/>
          <a:lstStyle/>
          <a:p>
            <a:pPr>
              <a:defRPr/>
            </a:pPr>
            <a:fld id="{8EA258CD-3C96-4FDF-82A2-87E688C96402}" type="slidenum">
              <a:rPr lang="fr-BE" altLang="fr-FR" smtClean="0"/>
              <a:pPr>
                <a:defRPr/>
              </a:pPr>
              <a:t>‹#›</a:t>
            </a:fld>
            <a:endParaRPr lang="fr-BE" altLang="fr-FR"/>
          </a:p>
        </p:txBody>
      </p:sp>
    </p:spTree>
    <p:extLst>
      <p:ext uri="{BB962C8B-B14F-4D97-AF65-F5344CB8AC3E}">
        <p14:creationId xmlns:p14="http://schemas.microsoft.com/office/powerpoint/2010/main" val="5807556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A6ED-F47B-4C3B-B965-2413C5901108}"/>
              </a:ext>
            </a:extLst>
          </p:cNvPr>
          <p:cNvSpPr>
            <a:spLocks noGrp="1"/>
          </p:cNvSpPr>
          <p:nvPr>
            <p:ph type="title"/>
          </p:nvPr>
        </p:nvSpPr>
        <p:spPr>
          <a:xfrm>
            <a:off x="304800" y="228600"/>
            <a:ext cx="7886700" cy="1325563"/>
          </a:xfrm>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11440116-B8D6-41D7-B37F-3F77D2F06A96}"/>
              </a:ext>
            </a:extLst>
          </p:cNvPr>
          <p:cNvSpPr>
            <a:spLocks noGrp="1"/>
          </p:cNvSpPr>
          <p:nvPr>
            <p:ph type="dt" sz="half" idx="10"/>
          </p:nvPr>
        </p:nvSpPr>
        <p:spPr/>
        <p:txBody>
          <a:bodyPr/>
          <a:lstStyle/>
          <a:p>
            <a:pPr>
              <a:defRPr/>
            </a:pPr>
            <a:endParaRPr lang="fr-BE"/>
          </a:p>
        </p:txBody>
      </p:sp>
      <p:sp>
        <p:nvSpPr>
          <p:cNvPr id="4" name="Footer Placeholder 3">
            <a:extLst>
              <a:ext uri="{FF2B5EF4-FFF2-40B4-BE49-F238E27FC236}">
                <a16:creationId xmlns:a16="http://schemas.microsoft.com/office/drawing/2014/main" id="{521BB823-7580-4272-BD47-03F6AE43B63E}"/>
              </a:ext>
            </a:extLst>
          </p:cNvPr>
          <p:cNvSpPr>
            <a:spLocks noGrp="1"/>
          </p:cNvSpPr>
          <p:nvPr>
            <p:ph type="ftr" sz="quarter" idx="11"/>
          </p:nvPr>
        </p:nvSpPr>
        <p:spPr/>
        <p:txBody>
          <a:bodyPr/>
          <a:lstStyle/>
          <a:p>
            <a:pPr>
              <a:defRPr/>
            </a:pPr>
            <a:endParaRPr lang="fr-BE"/>
          </a:p>
        </p:txBody>
      </p:sp>
      <p:sp>
        <p:nvSpPr>
          <p:cNvPr id="5" name="Slide Number Placeholder 4">
            <a:extLst>
              <a:ext uri="{FF2B5EF4-FFF2-40B4-BE49-F238E27FC236}">
                <a16:creationId xmlns:a16="http://schemas.microsoft.com/office/drawing/2014/main" id="{87658259-B088-4F11-A2B3-9F7C8C2546A4}"/>
              </a:ext>
            </a:extLst>
          </p:cNvPr>
          <p:cNvSpPr>
            <a:spLocks noGrp="1"/>
          </p:cNvSpPr>
          <p:nvPr>
            <p:ph type="sldNum" sz="quarter" idx="12"/>
          </p:nvPr>
        </p:nvSpPr>
        <p:spPr/>
        <p:txBody>
          <a:bodyPr/>
          <a:lstStyle/>
          <a:p>
            <a:pPr>
              <a:defRPr/>
            </a:pPr>
            <a:fld id="{9354D3A2-1254-4136-AAF2-04BC6F325005}" type="slidenum">
              <a:rPr lang="fr-BE" altLang="fr-FR" smtClean="0"/>
              <a:pPr>
                <a:defRPr/>
              </a:pPr>
              <a:t>‹#›</a:t>
            </a:fld>
            <a:endParaRPr lang="fr-BE" altLang="fr-FR"/>
          </a:p>
        </p:txBody>
      </p:sp>
    </p:spTree>
    <p:extLst>
      <p:ext uri="{BB962C8B-B14F-4D97-AF65-F5344CB8AC3E}">
        <p14:creationId xmlns:p14="http://schemas.microsoft.com/office/powerpoint/2010/main" val="2940647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D829B-9293-4730-A856-0AACAA88DE67}"/>
              </a:ext>
            </a:extLst>
          </p:cNvPr>
          <p:cNvSpPr>
            <a:spLocks noGrp="1"/>
          </p:cNvSpPr>
          <p:nvPr>
            <p:ph type="dt" sz="half" idx="10"/>
          </p:nvPr>
        </p:nvSpPr>
        <p:spPr/>
        <p:txBody>
          <a:bodyPr/>
          <a:lstStyle/>
          <a:p>
            <a:pPr>
              <a:defRPr/>
            </a:pPr>
            <a:endParaRPr lang="fr-BE"/>
          </a:p>
        </p:txBody>
      </p:sp>
      <p:sp>
        <p:nvSpPr>
          <p:cNvPr id="3" name="Footer Placeholder 2">
            <a:extLst>
              <a:ext uri="{FF2B5EF4-FFF2-40B4-BE49-F238E27FC236}">
                <a16:creationId xmlns:a16="http://schemas.microsoft.com/office/drawing/2014/main" id="{16FB63DE-FC96-49B7-B493-44727685FA5A}"/>
              </a:ext>
            </a:extLst>
          </p:cNvPr>
          <p:cNvSpPr>
            <a:spLocks noGrp="1"/>
          </p:cNvSpPr>
          <p:nvPr>
            <p:ph type="ftr" sz="quarter" idx="11"/>
          </p:nvPr>
        </p:nvSpPr>
        <p:spPr/>
        <p:txBody>
          <a:bodyPr/>
          <a:lstStyle/>
          <a:p>
            <a:pPr>
              <a:defRPr/>
            </a:pPr>
            <a:endParaRPr lang="fr-BE"/>
          </a:p>
        </p:txBody>
      </p:sp>
      <p:sp>
        <p:nvSpPr>
          <p:cNvPr id="4" name="Slide Number Placeholder 3">
            <a:extLst>
              <a:ext uri="{FF2B5EF4-FFF2-40B4-BE49-F238E27FC236}">
                <a16:creationId xmlns:a16="http://schemas.microsoft.com/office/drawing/2014/main" id="{3DDA37E6-8E03-4473-9A5B-A1E535139F1B}"/>
              </a:ext>
            </a:extLst>
          </p:cNvPr>
          <p:cNvSpPr>
            <a:spLocks noGrp="1"/>
          </p:cNvSpPr>
          <p:nvPr>
            <p:ph type="sldNum" sz="quarter" idx="12"/>
          </p:nvPr>
        </p:nvSpPr>
        <p:spPr/>
        <p:txBody>
          <a:bodyPr/>
          <a:lstStyle/>
          <a:p>
            <a:pPr>
              <a:defRPr/>
            </a:pPr>
            <a:fld id="{D591CF71-B34A-40A4-BB72-2C16421E1BE7}" type="slidenum">
              <a:rPr lang="fr-BE" altLang="fr-FR" smtClean="0"/>
              <a:pPr>
                <a:defRPr/>
              </a:pPr>
              <a:t>‹#›</a:t>
            </a:fld>
            <a:endParaRPr lang="fr-BE" altLang="fr-FR"/>
          </a:p>
        </p:txBody>
      </p:sp>
    </p:spTree>
    <p:extLst>
      <p:ext uri="{BB962C8B-B14F-4D97-AF65-F5344CB8AC3E}">
        <p14:creationId xmlns:p14="http://schemas.microsoft.com/office/powerpoint/2010/main" val="34955913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4D37-296A-4B51-A005-21AD230C37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F83FBB3-5BBD-40F5-BF75-19349402B83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CEBEABB-5059-4C88-B534-8C3BFA5A032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79873CB-7896-4E61-A1FB-2EBB5385E233}"/>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BB5437E6-83E5-48B6-AD45-C3EC59B1D1D6}"/>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3244780B-D6F8-4802-B33B-7A9E0066A9CA}"/>
              </a:ext>
            </a:extLst>
          </p:cNvPr>
          <p:cNvSpPr>
            <a:spLocks noGrp="1"/>
          </p:cNvSpPr>
          <p:nvPr>
            <p:ph type="sldNum" sz="quarter" idx="12"/>
          </p:nvPr>
        </p:nvSpPr>
        <p:spPr/>
        <p:txBody>
          <a:bodyPr/>
          <a:lstStyle/>
          <a:p>
            <a:pPr>
              <a:defRPr/>
            </a:pPr>
            <a:fld id="{7C189BD7-8A00-4010-86B4-C4EADCD591F7}" type="slidenum">
              <a:rPr lang="fr-BE" altLang="fr-FR" smtClean="0"/>
              <a:pPr>
                <a:defRPr/>
              </a:pPr>
              <a:t>‹#›</a:t>
            </a:fld>
            <a:endParaRPr lang="fr-BE" altLang="fr-FR"/>
          </a:p>
        </p:txBody>
      </p:sp>
    </p:spTree>
    <p:extLst>
      <p:ext uri="{BB962C8B-B14F-4D97-AF65-F5344CB8AC3E}">
        <p14:creationId xmlns:p14="http://schemas.microsoft.com/office/powerpoint/2010/main" val="6364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736F-5C67-4D6D-B3BC-A97EF619011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EA1DA19B-FA68-4A0D-8894-9A89FD42856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Text Placeholder 3">
            <a:extLst>
              <a:ext uri="{FF2B5EF4-FFF2-40B4-BE49-F238E27FC236}">
                <a16:creationId xmlns:a16="http://schemas.microsoft.com/office/drawing/2014/main" id="{06A0F048-CC2E-44FE-BCC1-0163F647EE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D29B670-B588-483D-9708-DBDC23077F79}"/>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3BD4C3D0-CEED-4A30-8A78-248E364ADC45}"/>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3DED2053-F59B-4E5F-81C3-1F365190CA8C}"/>
              </a:ext>
            </a:extLst>
          </p:cNvPr>
          <p:cNvSpPr>
            <a:spLocks noGrp="1"/>
          </p:cNvSpPr>
          <p:nvPr>
            <p:ph type="sldNum" sz="quarter" idx="12"/>
          </p:nvPr>
        </p:nvSpPr>
        <p:spPr/>
        <p:txBody>
          <a:bodyPr/>
          <a:lstStyle/>
          <a:p>
            <a:pPr>
              <a:defRPr/>
            </a:pPr>
            <a:fld id="{28B7C330-DC1E-40C9-84CA-FCB801B467DB}" type="slidenum">
              <a:rPr lang="fr-BE" altLang="fr-FR" smtClean="0"/>
              <a:pPr>
                <a:defRPr/>
              </a:pPr>
              <a:t>‹#›</a:t>
            </a:fld>
            <a:endParaRPr lang="fr-BE" altLang="fr-FR"/>
          </a:p>
        </p:txBody>
      </p:sp>
    </p:spTree>
    <p:extLst>
      <p:ext uri="{BB962C8B-B14F-4D97-AF65-F5344CB8AC3E}">
        <p14:creationId xmlns:p14="http://schemas.microsoft.com/office/powerpoint/2010/main" val="23835213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499B-D0C8-4235-9449-23FE00A79F8D}"/>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45C7584-2AAF-4951-85A4-C90D268F41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1B3DE29-BDC4-45AA-B3CC-701D517C5F3E}"/>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54829007-A247-4D2B-B1E3-F5823CAA3A2C}"/>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AB81FC0B-CB1F-4ADE-9973-AB1342537FF7}"/>
              </a:ext>
            </a:extLst>
          </p:cNvPr>
          <p:cNvSpPr>
            <a:spLocks noGrp="1"/>
          </p:cNvSpPr>
          <p:nvPr>
            <p:ph type="sldNum" sz="quarter" idx="12"/>
          </p:nvPr>
        </p:nvSpPr>
        <p:spPr/>
        <p:txBody>
          <a:bodyPr/>
          <a:lstStyle/>
          <a:p>
            <a:pPr>
              <a:defRPr/>
            </a:pPr>
            <a:fld id="{648925F3-D965-45A1-BDB8-62DD2FC316FF}" type="slidenum">
              <a:rPr lang="fr-BE" altLang="fr-FR" smtClean="0"/>
              <a:pPr>
                <a:defRPr/>
              </a:pPr>
              <a:t>‹#›</a:t>
            </a:fld>
            <a:endParaRPr lang="fr-BE" altLang="fr-FR"/>
          </a:p>
        </p:txBody>
      </p:sp>
    </p:spTree>
    <p:extLst>
      <p:ext uri="{BB962C8B-B14F-4D97-AF65-F5344CB8AC3E}">
        <p14:creationId xmlns:p14="http://schemas.microsoft.com/office/powerpoint/2010/main" val="27454451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3EF6B-646D-49D6-922A-F17D524312A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A3E559C-F6EF-45D1-8B7C-472B7A29746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7F55B70-2C64-40D4-9401-A23C0EF3B09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005E86C4-9948-45E3-BBE1-3631B791F9CE}"/>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85A61396-4E83-4A7D-B85B-7A9948B36BB0}"/>
              </a:ext>
            </a:extLst>
          </p:cNvPr>
          <p:cNvSpPr>
            <a:spLocks noGrp="1"/>
          </p:cNvSpPr>
          <p:nvPr>
            <p:ph type="sldNum" sz="quarter" idx="12"/>
          </p:nvPr>
        </p:nvSpPr>
        <p:spPr/>
        <p:txBody>
          <a:bodyPr/>
          <a:lstStyle/>
          <a:p>
            <a:pPr>
              <a:defRPr/>
            </a:pPr>
            <a:fld id="{0500A2FB-1AD5-4C53-B1CF-46B589C89520}" type="slidenum">
              <a:rPr lang="fr-BE" altLang="fr-FR" smtClean="0"/>
              <a:pPr>
                <a:defRPr/>
              </a:pPr>
              <a:t>‹#›</a:t>
            </a:fld>
            <a:endParaRPr lang="fr-BE" altLang="fr-FR"/>
          </a:p>
        </p:txBody>
      </p:sp>
    </p:spTree>
    <p:extLst>
      <p:ext uri="{BB962C8B-B14F-4D97-AF65-F5344CB8AC3E}">
        <p14:creationId xmlns:p14="http://schemas.microsoft.com/office/powerpoint/2010/main" val="2473000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6707187" cy="1143000"/>
          </a:xfrm>
        </p:spPr>
        <p:txBody>
          <a:bodyPr/>
          <a:lstStyle/>
          <a:p>
            <a:r>
              <a:rPr lang="en-US"/>
              <a:t>Click to edit Master title style</a:t>
            </a:r>
            <a:endParaRPr lang="nl-BE"/>
          </a:p>
        </p:txBody>
      </p:sp>
      <p:sp>
        <p:nvSpPr>
          <p:cNvPr id="3" name="Text Placeholder 2"/>
          <p:cNvSpPr>
            <a:spLocks noGrp="1"/>
          </p:cNvSpPr>
          <p:nvPr>
            <p:ph type="body" sz="half" idx="1"/>
          </p:nvPr>
        </p:nvSpPr>
        <p:spPr>
          <a:xfrm>
            <a:off x="468313" y="1739900"/>
            <a:ext cx="4038600" cy="442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59313" y="1739900"/>
            <a:ext cx="4038600" cy="442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Espace réservé de la date 4">
            <a:extLst>
              <a:ext uri="{FF2B5EF4-FFF2-40B4-BE49-F238E27FC236}">
                <a16:creationId xmlns:a16="http://schemas.microsoft.com/office/drawing/2014/main" id="{8ACB5069-CCDD-45E5-A914-C40C842D01D5}"/>
              </a:ext>
            </a:extLst>
          </p:cNvPr>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fr-BE"/>
          </a:p>
        </p:txBody>
      </p:sp>
      <p:sp>
        <p:nvSpPr>
          <p:cNvPr id="6" name="Espace réservé du pied de page 5">
            <a:extLst>
              <a:ext uri="{FF2B5EF4-FFF2-40B4-BE49-F238E27FC236}">
                <a16:creationId xmlns:a16="http://schemas.microsoft.com/office/drawing/2014/main" id="{E1AB3C4A-0A76-4B2D-8EFD-3CACFDFF3E2B}"/>
              </a:ext>
            </a:extLst>
          </p:cNvPr>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fr-BE"/>
          </a:p>
        </p:txBody>
      </p:sp>
      <p:sp>
        <p:nvSpPr>
          <p:cNvPr id="7" name="Espace réservé du numéro de diapositive 6">
            <a:extLst>
              <a:ext uri="{FF2B5EF4-FFF2-40B4-BE49-F238E27FC236}">
                <a16:creationId xmlns:a16="http://schemas.microsoft.com/office/drawing/2014/main" id="{94824DF5-DD54-431B-8B4C-C877614EDD8F}"/>
              </a:ext>
            </a:extLst>
          </p:cNvPr>
          <p:cNvSpPr>
            <a:spLocks noGrp="1" noChangeArrowheads="1"/>
          </p:cNvSpPr>
          <p:nvPr>
            <p:ph type="sldNum" sz="quarter" idx="12"/>
          </p:nvPr>
        </p:nvSpPr>
        <p:spPr/>
        <p:txBody>
          <a:bodyPr/>
          <a:lstStyle>
            <a:lvl1pPr>
              <a:defRPr>
                <a:latin typeface="Tw Cen MT" panose="020B0602020104020603" pitchFamily="34" charset="0"/>
              </a:defRPr>
            </a:lvl1pPr>
          </a:lstStyle>
          <a:p>
            <a:pPr>
              <a:defRPr/>
            </a:pPr>
            <a:fld id="{DFBCBB8F-05D3-4E2A-8CAD-480AF614C37A}" type="slidenum">
              <a:rPr lang="fr-BE" altLang="fr-FR"/>
              <a:pPr>
                <a:defRPr/>
              </a:pPr>
              <a:t>‹#›</a:t>
            </a:fld>
            <a:endParaRPr lang="fr-BE" altLang="fr-FR"/>
          </a:p>
        </p:txBody>
      </p:sp>
    </p:spTree>
    <p:extLst>
      <p:ext uri="{BB962C8B-B14F-4D97-AF65-F5344CB8AC3E}">
        <p14:creationId xmlns:p14="http://schemas.microsoft.com/office/powerpoint/2010/main" val="11939648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4">
            <a:extLst>
              <a:ext uri="{FF2B5EF4-FFF2-40B4-BE49-F238E27FC236}">
                <a16:creationId xmlns:a16="http://schemas.microsoft.com/office/drawing/2014/main" id="{B3D0C9BB-92AD-4376-8F28-293815E4A1CA}"/>
              </a:ext>
            </a:extLst>
          </p:cNvPr>
          <p:cNvSpPr>
            <a:spLocks noGrp="1" noChangeArrowheads="1"/>
          </p:cNvSpPr>
          <p:nvPr>
            <p:ph type="dt" sz="half" idx="10"/>
          </p:nvPr>
        </p:nvSpPr>
        <p:spPr>
          <a:ln/>
        </p:spPr>
        <p:txBody>
          <a:bodyPr/>
          <a:lstStyle>
            <a:lvl1pPr>
              <a:defRPr/>
            </a:lvl1pPr>
          </a:lstStyle>
          <a:p>
            <a:pPr>
              <a:defRPr/>
            </a:pPr>
            <a:endParaRPr lang="fr-BE"/>
          </a:p>
        </p:txBody>
      </p:sp>
      <p:sp>
        <p:nvSpPr>
          <p:cNvPr id="4" name="Rectangle 5">
            <a:extLst>
              <a:ext uri="{FF2B5EF4-FFF2-40B4-BE49-F238E27FC236}">
                <a16:creationId xmlns:a16="http://schemas.microsoft.com/office/drawing/2014/main" id="{1BAEC27F-10E7-49F4-9F99-04E2E4CD1930}"/>
              </a:ext>
            </a:extLst>
          </p:cNvPr>
          <p:cNvSpPr>
            <a:spLocks noGrp="1" noChangeArrowheads="1"/>
          </p:cNvSpPr>
          <p:nvPr>
            <p:ph type="ftr" sz="quarter" idx="11"/>
          </p:nvPr>
        </p:nvSpPr>
        <p:spPr>
          <a:ln/>
        </p:spPr>
        <p:txBody>
          <a:bodyPr/>
          <a:lstStyle>
            <a:lvl1pPr>
              <a:defRPr/>
            </a:lvl1pPr>
          </a:lstStyle>
          <a:p>
            <a:pPr>
              <a:defRPr/>
            </a:pPr>
            <a:endParaRPr lang="fr-BE"/>
          </a:p>
        </p:txBody>
      </p:sp>
      <p:sp>
        <p:nvSpPr>
          <p:cNvPr id="5" name="Rectangle 6">
            <a:extLst>
              <a:ext uri="{FF2B5EF4-FFF2-40B4-BE49-F238E27FC236}">
                <a16:creationId xmlns:a16="http://schemas.microsoft.com/office/drawing/2014/main" id="{9889D71A-0244-4600-95CD-377A1CBCB2C9}"/>
              </a:ext>
            </a:extLst>
          </p:cNvPr>
          <p:cNvSpPr>
            <a:spLocks noGrp="1" noChangeArrowheads="1"/>
          </p:cNvSpPr>
          <p:nvPr>
            <p:ph type="sldNum" sz="quarter" idx="12"/>
          </p:nvPr>
        </p:nvSpPr>
        <p:spPr>
          <a:ln/>
        </p:spPr>
        <p:txBody>
          <a:bodyPr/>
          <a:lstStyle>
            <a:lvl1pPr>
              <a:defRPr/>
            </a:lvl1pPr>
          </a:lstStyle>
          <a:p>
            <a:pPr>
              <a:defRPr/>
            </a:pPr>
            <a:fld id="{BDB12829-31F7-4878-9D0D-8124AE08B4FA}" type="slidenum">
              <a:rPr lang="fr-BE" altLang="fr-FR"/>
              <a:pPr>
                <a:defRPr/>
              </a:pPr>
              <a:t>‹#›</a:t>
            </a:fld>
            <a:endParaRPr lang="fr-BE" altLang="fr-FR"/>
          </a:p>
        </p:txBody>
      </p:sp>
    </p:spTree>
    <p:extLst>
      <p:ext uri="{BB962C8B-B14F-4D97-AF65-F5344CB8AC3E}">
        <p14:creationId xmlns:p14="http://schemas.microsoft.com/office/powerpoint/2010/main" val="76324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D829B-9293-4730-A856-0AACAA88DE67}"/>
              </a:ext>
            </a:extLst>
          </p:cNvPr>
          <p:cNvSpPr>
            <a:spLocks noGrp="1"/>
          </p:cNvSpPr>
          <p:nvPr>
            <p:ph type="dt" sz="half" idx="10"/>
          </p:nvPr>
        </p:nvSpPr>
        <p:spPr/>
        <p:txBody>
          <a:bodyPr/>
          <a:lstStyle/>
          <a:p>
            <a:pPr>
              <a:defRPr/>
            </a:pPr>
            <a:endParaRPr lang="fr-BE"/>
          </a:p>
        </p:txBody>
      </p:sp>
      <p:sp>
        <p:nvSpPr>
          <p:cNvPr id="3" name="Footer Placeholder 2">
            <a:extLst>
              <a:ext uri="{FF2B5EF4-FFF2-40B4-BE49-F238E27FC236}">
                <a16:creationId xmlns:a16="http://schemas.microsoft.com/office/drawing/2014/main" id="{16FB63DE-FC96-49B7-B493-44727685FA5A}"/>
              </a:ext>
            </a:extLst>
          </p:cNvPr>
          <p:cNvSpPr>
            <a:spLocks noGrp="1"/>
          </p:cNvSpPr>
          <p:nvPr>
            <p:ph type="ftr" sz="quarter" idx="11"/>
          </p:nvPr>
        </p:nvSpPr>
        <p:spPr/>
        <p:txBody>
          <a:bodyPr/>
          <a:lstStyle/>
          <a:p>
            <a:pPr>
              <a:defRPr/>
            </a:pPr>
            <a:endParaRPr lang="fr-BE"/>
          </a:p>
        </p:txBody>
      </p:sp>
      <p:sp>
        <p:nvSpPr>
          <p:cNvPr id="4" name="Slide Number Placeholder 3">
            <a:extLst>
              <a:ext uri="{FF2B5EF4-FFF2-40B4-BE49-F238E27FC236}">
                <a16:creationId xmlns:a16="http://schemas.microsoft.com/office/drawing/2014/main" id="{3DDA37E6-8E03-4473-9A5B-A1E535139F1B}"/>
              </a:ext>
            </a:extLst>
          </p:cNvPr>
          <p:cNvSpPr>
            <a:spLocks noGrp="1"/>
          </p:cNvSpPr>
          <p:nvPr>
            <p:ph type="sldNum" sz="quarter" idx="12"/>
          </p:nvPr>
        </p:nvSpPr>
        <p:spPr/>
        <p:txBody>
          <a:bodyPr/>
          <a:lstStyle/>
          <a:p>
            <a:pPr>
              <a:defRPr/>
            </a:pPr>
            <a:fld id="{D591CF71-B34A-40A4-BB72-2C16421E1BE7}" type="slidenum">
              <a:rPr lang="fr-BE" altLang="fr-FR" smtClean="0"/>
              <a:pPr>
                <a:defRPr/>
              </a:pPr>
              <a:t>‹#›</a:t>
            </a:fld>
            <a:endParaRPr lang="fr-BE" altLang="fr-FR"/>
          </a:p>
        </p:txBody>
      </p:sp>
    </p:spTree>
    <p:extLst>
      <p:ext uri="{BB962C8B-B14F-4D97-AF65-F5344CB8AC3E}">
        <p14:creationId xmlns:p14="http://schemas.microsoft.com/office/powerpoint/2010/main" val="12631582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4">
            <a:extLst>
              <a:ext uri="{FF2B5EF4-FFF2-40B4-BE49-F238E27FC236}">
                <a16:creationId xmlns:a16="http://schemas.microsoft.com/office/drawing/2014/main" id="{9953B2FB-80A7-416A-97C2-A0F240246098}"/>
              </a:ext>
            </a:extLst>
          </p:cNvPr>
          <p:cNvSpPr>
            <a:spLocks noGrp="1" noChangeArrowheads="1"/>
          </p:cNvSpPr>
          <p:nvPr>
            <p:ph type="dt" sz="half" idx="10"/>
          </p:nvPr>
        </p:nvSpPr>
        <p:spPr>
          <a:ln/>
        </p:spPr>
        <p:txBody>
          <a:bodyPr/>
          <a:lstStyle>
            <a:lvl1pPr>
              <a:defRPr/>
            </a:lvl1pPr>
          </a:lstStyle>
          <a:p>
            <a:pPr>
              <a:defRPr/>
            </a:pPr>
            <a:endParaRPr lang="fr-BE"/>
          </a:p>
        </p:txBody>
      </p:sp>
      <p:sp>
        <p:nvSpPr>
          <p:cNvPr id="4" name="Rectangle 5">
            <a:extLst>
              <a:ext uri="{FF2B5EF4-FFF2-40B4-BE49-F238E27FC236}">
                <a16:creationId xmlns:a16="http://schemas.microsoft.com/office/drawing/2014/main" id="{7E2A7A34-BA09-4504-93B9-3C8891E51CB5}"/>
              </a:ext>
            </a:extLst>
          </p:cNvPr>
          <p:cNvSpPr>
            <a:spLocks noGrp="1" noChangeArrowheads="1"/>
          </p:cNvSpPr>
          <p:nvPr>
            <p:ph type="ftr" sz="quarter" idx="11"/>
          </p:nvPr>
        </p:nvSpPr>
        <p:spPr>
          <a:ln/>
        </p:spPr>
        <p:txBody>
          <a:bodyPr/>
          <a:lstStyle>
            <a:lvl1pPr>
              <a:defRPr/>
            </a:lvl1pPr>
          </a:lstStyle>
          <a:p>
            <a:pPr>
              <a:defRPr/>
            </a:pPr>
            <a:endParaRPr lang="fr-BE"/>
          </a:p>
        </p:txBody>
      </p:sp>
      <p:sp>
        <p:nvSpPr>
          <p:cNvPr id="5" name="Rectangle 6">
            <a:extLst>
              <a:ext uri="{FF2B5EF4-FFF2-40B4-BE49-F238E27FC236}">
                <a16:creationId xmlns:a16="http://schemas.microsoft.com/office/drawing/2014/main" id="{FAA54FAA-838F-4B67-AB58-BD89C3BBC7F5}"/>
              </a:ext>
            </a:extLst>
          </p:cNvPr>
          <p:cNvSpPr>
            <a:spLocks noGrp="1" noChangeArrowheads="1"/>
          </p:cNvSpPr>
          <p:nvPr>
            <p:ph type="sldNum" sz="quarter" idx="12"/>
          </p:nvPr>
        </p:nvSpPr>
        <p:spPr>
          <a:ln/>
        </p:spPr>
        <p:txBody>
          <a:bodyPr/>
          <a:lstStyle>
            <a:lvl1pPr>
              <a:defRPr/>
            </a:lvl1pPr>
          </a:lstStyle>
          <a:p>
            <a:pPr>
              <a:defRPr/>
            </a:pPr>
            <a:fld id="{5F17F1BE-FF6B-45F3-AA17-E1D923E6056E}" type="slidenum">
              <a:rPr lang="fr-BE" altLang="fr-FR"/>
              <a:pPr>
                <a:defRPr/>
              </a:pPr>
              <a:t>‹#›</a:t>
            </a:fld>
            <a:endParaRPr lang="fr-BE" altLang="fr-FR"/>
          </a:p>
        </p:txBody>
      </p:sp>
    </p:spTree>
    <p:extLst>
      <p:ext uri="{BB962C8B-B14F-4D97-AF65-F5344CB8AC3E}">
        <p14:creationId xmlns:p14="http://schemas.microsoft.com/office/powerpoint/2010/main" val="10434861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0584-45B3-4C51-94A4-D95A1121AC5E}"/>
              </a:ext>
            </a:extLst>
          </p:cNvPr>
          <p:cNvSpPr>
            <a:spLocks noGrp="1"/>
          </p:cNvSpPr>
          <p:nvPr>
            <p:ph type="ctrTitle"/>
          </p:nvPr>
        </p:nvSpPr>
        <p:spPr>
          <a:xfrm>
            <a:off x="176212" y="1600199"/>
            <a:ext cx="8586788" cy="1909763"/>
          </a:xfrm>
        </p:spPr>
        <p:txBody>
          <a:bodyPr anchor="b"/>
          <a:lstStyle>
            <a:lvl1pPr algn="ctr">
              <a:defRPr sz="45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fr-FR" dirty="0"/>
          </a:p>
        </p:txBody>
      </p:sp>
      <p:sp>
        <p:nvSpPr>
          <p:cNvPr id="3" name="Subtitle 2">
            <a:extLst>
              <a:ext uri="{FF2B5EF4-FFF2-40B4-BE49-F238E27FC236}">
                <a16:creationId xmlns:a16="http://schemas.microsoft.com/office/drawing/2014/main" id="{C1CCD5F4-9B17-4C7B-A2BB-0F87FAE3CCF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2DC0F5D-968F-49B6-86D6-C261B69E68B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8D6A58FA-87C8-4CA5-BBE1-9F64E21D9B12}"/>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50DCF1E-C218-4249-A4E5-2A0D62276054}"/>
              </a:ext>
            </a:extLst>
          </p:cNvPr>
          <p:cNvSpPr>
            <a:spLocks noGrp="1"/>
          </p:cNvSpPr>
          <p:nvPr>
            <p:ph type="sldNum" sz="quarter" idx="12"/>
          </p:nvPr>
        </p:nvSpPr>
        <p:spPr/>
        <p:txBody>
          <a:bodyPr/>
          <a:lstStyle/>
          <a:p>
            <a:pPr>
              <a:defRPr/>
            </a:pPr>
            <a:fld id="{137203A0-38F3-48CC-99A2-C98C03DC1EF0}" type="slidenum">
              <a:rPr lang="fr-BE" altLang="fr-FR" smtClean="0"/>
              <a:pPr>
                <a:defRPr/>
              </a:pPr>
              <a:t>‹#›</a:t>
            </a:fld>
            <a:endParaRPr lang="fr-BE" altLang="fr-FR"/>
          </a:p>
        </p:txBody>
      </p:sp>
    </p:spTree>
    <p:extLst>
      <p:ext uri="{BB962C8B-B14F-4D97-AF65-F5344CB8AC3E}">
        <p14:creationId xmlns:p14="http://schemas.microsoft.com/office/powerpoint/2010/main" val="38740876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2D89-4C08-476E-9C68-14BA0CABDC2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20B747D-CA66-41D4-9A8A-E3AD18E134D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C5CFAAF3-ABBB-4859-8C6C-1AC8CD98565E}"/>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CCFB953E-B686-4192-8194-96B4EAFCB1F1}"/>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B0C8E537-80DA-4443-81D1-BF8D8DEBD966}"/>
              </a:ext>
            </a:extLst>
          </p:cNvPr>
          <p:cNvSpPr>
            <a:spLocks noGrp="1"/>
          </p:cNvSpPr>
          <p:nvPr>
            <p:ph type="sldNum" sz="quarter" idx="12"/>
          </p:nvPr>
        </p:nvSpPr>
        <p:spPr/>
        <p:txBody>
          <a:bodyPr/>
          <a:lstStyle/>
          <a:p>
            <a:pPr>
              <a:defRPr/>
            </a:pPr>
            <a:fld id="{1EB6769F-F3D7-452C-94A8-97501AB86F97}" type="slidenum">
              <a:rPr lang="fr-BE" altLang="fr-FR" smtClean="0"/>
              <a:pPr>
                <a:defRPr/>
              </a:pPr>
              <a:t>‹#›</a:t>
            </a:fld>
            <a:endParaRPr lang="fr-BE" altLang="fr-FR"/>
          </a:p>
        </p:txBody>
      </p:sp>
    </p:spTree>
    <p:extLst>
      <p:ext uri="{BB962C8B-B14F-4D97-AF65-F5344CB8AC3E}">
        <p14:creationId xmlns:p14="http://schemas.microsoft.com/office/powerpoint/2010/main" val="22428605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57701-95AE-4A10-A50E-8E033522DE2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B181506-BB65-489B-9319-AA4917874BB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3FA90A-FB40-482C-A60B-88B0D999CA8F}"/>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24EAEF0B-C124-45F6-B853-E02D262F32B8}"/>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B3E3309-D3B7-4E6C-8F15-4D292536C6F2}"/>
              </a:ext>
            </a:extLst>
          </p:cNvPr>
          <p:cNvSpPr>
            <a:spLocks noGrp="1"/>
          </p:cNvSpPr>
          <p:nvPr>
            <p:ph type="sldNum" sz="quarter" idx="12"/>
          </p:nvPr>
        </p:nvSpPr>
        <p:spPr/>
        <p:txBody>
          <a:bodyPr/>
          <a:lstStyle/>
          <a:p>
            <a:pPr>
              <a:defRPr/>
            </a:pPr>
            <a:fld id="{9859E4E1-C9A7-4630-9AED-455ADC64EDC3}" type="slidenum">
              <a:rPr lang="fr-BE" altLang="fr-FR" smtClean="0"/>
              <a:pPr>
                <a:defRPr/>
              </a:pPr>
              <a:t>‹#›</a:t>
            </a:fld>
            <a:endParaRPr lang="fr-BE" altLang="fr-FR"/>
          </a:p>
        </p:txBody>
      </p:sp>
    </p:spTree>
    <p:extLst>
      <p:ext uri="{BB962C8B-B14F-4D97-AF65-F5344CB8AC3E}">
        <p14:creationId xmlns:p14="http://schemas.microsoft.com/office/powerpoint/2010/main" val="2386659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08857-BC84-4025-9B86-7A35B95B074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3D53965-29F7-4021-8F38-79ADA32ECB9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3C27DDC-92D3-499A-A547-8CDE7E7E97F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A9411D7F-2123-4227-8F2A-66921A9BE12D}"/>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688D7B19-8281-42BA-AB2A-5D349B279566}"/>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95E7162B-E181-4A94-9B71-387E2D77FCB5}"/>
              </a:ext>
            </a:extLst>
          </p:cNvPr>
          <p:cNvSpPr>
            <a:spLocks noGrp="1"/>
          </p:cNvSpPr>
          <p:nvPr>
            <p:ph type="sldNum" sz="quarter" idx="12"/>
          </p:nvPr>
        </p:nvSpPr>
        <p:spPr/>
        <p:txBody>
          <a:bodyPr/>
          <a:lstStyle/>
          <a:p>
            <a:pPr>
              <a:defRPr/>
            </a:pPr>
            <a:fld id="{04B62426-F4A6-428F-9330-F2BA0F148601}" type="slidenum">
              <a:rPr lang="fr-BE" altLang="fr-FR" smtClean="0"/>
              <a:pPr>
                <a:defRPr/>
              </a:pPr>
              <a:t>‹#›</a:t>
            </a:fld>
            <a:endParaRPr lang="fr-BE" altLang="fr-FR"/>
          </a:p>
        </p:txBody>
      </p:sp>
    </p:spTree>
    <p:extLst>
      <p:ext uri="{BB962C8B-B14F-4D97-AF65-F5344CB8AC3E}">
        <p14:creationId xmlns:p14="http://schemas.microsoft.com/office/powerpoint/2010/main" val="21122676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E953-399C-4C3D-BB3F-C5518FEA74C0}"/>
              </a:ext>
            </a:extLst>
          </p:cNvPr>
          <p:cNvSpPr>
            <a:spLocks noGrp="1"/>
          </p:cNvSpPr>
          <p:nvPr>
            <p:ph type="title"/>
          </p:nvPr>
        </p:nvSpPr>
        <p:spPr>
          <a:xfrm>
            <a:off x="629841" y="365126"/>
            <a:ext cx="78867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007D28FA-1A32-4641-A2DB-C6A50648B0A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9ACCFB1-B363-4E72-A127-9A4A4100DE9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EB345AE2-EA80-4666-BA46-E55BC243ADE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8799B09-3021-4AC9-B9CB-BF790466609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8844D803-967C-4792-981F-91866895C64F}"/>
              </a:ext>
            </a:extLst>
          </p:cNvPr>
          <p:cNvSpPr>
            <a:spLocks noGrp="1"/>
          </p:cNvSpPr>
          <p:nvPr>
            <p:ph type="dt" sz="half" idx="10"/>
          </p:nvPr>
        </p:nvSpPr>
        <p:spPr/>
        <p:txBody>
          <a:bodyPr/>
          <a:lstStyle/>
          <a:p>
            <a:pPr>
              <a:defRPr/>
            </a:pPr>
            <a:endParaRPr lang="fr-BE"/>
          </a:p>
        </p:txBody>
      </p:sp>
      <p:sp>
        <p:nvSpPr>
          <p:cNvPr id="8" name="Footer Placeholder 7">
            <a:extLst>
              <a:ext uri="{FF2B5EF4-FFF2-40B4-BE49-F238E27FC236}">
                <a16:creationId xmlns:a16="http://schemas.microsoft.com/office/drawing/2014/main" id="{8179C406-26B7-409A-9CE3-1838AE6C2BBB}"/>
              </a:ext>
            </a:extLst>
          </p:cNvPr>
          <p:cNvSpPr>
            <a:spLocks noGrp="1"/>
          </p:cNvSpPr>
          <p:nvPr>
            <p:ph type="ftr" sz="quarter" idx="11"/>
          </p:nvPr>
        </p:nvSpPr>
        <p:spPr/>
        <p:txBody>
          <a:bodyPr/>
          <a:lstStyle/>
          <a:p>
            <a:pPr>
              <a:defRPr/>
            </a:pPr>
            <a:endParaRPr lang="fr-BE"/>
          </a:p>
        </p:txBody>
      </p:sp>
      <p:sp>
        <p:nvSpPr>
          <p:cNvPr id="9" name="Slide Number Placeholder 8">
            <a:extLst>
              <a:ext uri="{FF2B5EF4-FFF2-40B4-BE49-F238E27FC236}">
                <a16:creationId xmlns:a16="http://schemas.microsoft.com/office/drawing/2014/main" id="{CDA774B5-1954-4F47-9C87-4A34FA1BCE84}"/>
              </a:ext>
            </a:extLst>
          </p:cNvPr>
          <p:cNvSpPr>
            <a:spLocks noGrp="1"/>
          </p:cNvSpPr>
          <p:nvPr>
            <p:ph type="sldNum" sz="quarter" idx="12"/>
          </p:nvPr>
        </p:nvSpPr>
        <p:spPr/>
        <p:txBody>
          <a:bodyPr/>
          <a:lstStyle/>
          <a:p>
            <a:pPr>
              <a:defRPr/>
            </a:pPr>
            <a:fld id="{8EA258CD-3C96-4FDF-82A2-87E688C96402}" type="slidenum">
              <a:rPr lang="fr-BE" altLang="fr-FR" smtClean="0"/>
              <a:pPr>
                <a:defRPr/>
              </a:pPr>
              <a:t>‹#›</a:t>
            </a:fld>
            <a:endParaRPr lang="fr-BE" altLang="fr-FR"/>
          </a:p>
        </p:txBody>
      </p:sp>
    </p:spTree>
    <p:extLst>
      <p:ext uri="{BB962C8B-B14F-4D97-AF65-F5344CB8AC3E}">
        <p14:creationId xmlns:p14="http://schemas.microsoft.com/office/powerpoint/2010/main" val="27439042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A6ED-F47B-4C3B-B965-2413C5901108}"/>
              </a:ext>
            </a:extLst>
          </p:cNvPr>
          <p:cNvSpPr>
            <a:spLocks noGrp="1"/>
          </p:cNvSpPr>
          <p:nvPr>
            <p:ph type="title"/>
          </p:nvPr>
        </p:nvSpPr>
        <p:spPr>
          <a:xfrm>
            <a:off x="304800" y="228600"/>
            <a:ext cx="7886700" cy="1325563"/>
          </a:xfrm>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11440116-B8D6-41D7-B37F-3F77D2F06A96}"/>
              </a:ext>
            </a:extLst>
          </p:cNvPr>
          <p:cNvSpPr>
            <a:spLocks noGrp="1"/>
          </p:cNvSpPr>
          <p:nvPr>
            <p:ph type="dt" sz="half" idx="10"/>
          </p:nvPr>
        </p:nvSpPr>
        <p:spPr/>
        <p:txBody>
          <a:bodyPr/>
          <a:lstStyle/>
          <a:p>
            <a:pPr>
              <a:defRPr/>
            </a:pPr>
            <a:endParaRPr lang="fr-BE"/>
          </a:p>
        </p:txBody>
      </p:sp>
      <p:sp>
        <p:nvSpPr>
          <p:cNvPr id="4" name="Footer Placeholder 3">
            <a:extLst>
              <a:ext uri="{FF2B5EF4-FFF2-40B4-BE49-F238E27FC236}">
                <a16:creationId xmlns:a16="http://schemas.microsoft.com/office/drawing/2014/main" id="{521BB823-7580-4272-BD47-03F6AE43B63E}"/>
              </a:ext>
            </a:extLst>
          </p:cNvPr>
          <p:cNvSpPr>
            <a:spLocks noGrp="1"/>
          </p:cNvSpPr>
          <p:nvPr>
            <p:ph type="ftr" sz="quarter" idx="11"/>
          </p:nvPr>
        </p:nvSpPr>
        <p:spPr/>
        <p:txBody>
          <a:bodyPr/>
          <a:lstStyle/>
          <a:p>
            <a:pPr>
              <a:defRPr/>
            </a:pPr>
            <a:endParaRPr lang="fr-BE"/>
          </a:p>
        </p:txBody>
      </p:sp>
      <p:sp>
        <p:nvSpPr>
          <p:cNvPr id="5" name="Slide Number Placeholder 4">
            <a:extLst>
              <a:ext uri="{FF2B5EF4-FFF2-40B4-BE49-F238E27FC236}">
                <a16:creationId xmlns:a16="http://schemas.microsoft.com/office/drawing/2014/main" id="{87658259-B088-4F11-A2B3-9F7C8C2546A4}"/>
              </a:ext>
            </a:extLst>
          </p:cNvPr>
          <p:cNvSpPr>
            <a:spLocks noGrp="1"/>
          </p:cNvSpPr>
          <p:nvPr>
            <p:ph type="sldNum" sz="quarter" idx="12"/>
          </p:nvPr>
        </p:nvSpPr>
        <p:spPr/>
        <p:txBody>
          <a:bodyPr/>
          <a:lstStyle/>
          <a:p>
            <a:pPr>
              <a:defRPr/>
            </a:pPr>
            <a:fld id="{9354D3A2-1254-4136-AAF2-04BC6F325005}" type="slidenum">
              <a:rPr lang="fr-BE" altLang="fr-FR" smtClean="0"/>
              <a:pPr>
                <a:defRPr/>
              </a:pPr>
              <a:t>‹#›</a:t>
            </a:fld>
            <a:endParaRPr lang="fr-BE" altLang="fr-FR"/>
          </a:p>
        </p:txBody>
      </p:sp>
    </p:spTree>
    <p:extLst>
      <p:ext uri="{BB962C8B-B14F-4D97-AF65-F5344CB8AC3E}">
        <p14:creationId xmlns:p14="http://schemas.microsoft.com/office/powerpoint/2010/main" val="42879027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D829B-9293-4730-A856-0AACAA88DE67}"/>
              </a:ext>
            </a:extLst>
          </p:cNvPr>
          <p:cNvSpPr>
            <a:spLocks noGrp="1"/>
          </p:cNvSpPr>
          <p:nvPr>
            <p:ph type="dt" sz="half" idx="10"/>
          </p:nvPr>
        </p:nvSpPr>
        <p:spPr/>
        <p:txBody>
          <a:bodyPr/>
          <a:lstStyle/>
          <a:p>
            <a:pPr>
              <a:defRPr/>
            </a:pPr>
            <a:endParaRPr lang="fr-BE"/>
          </a:p>
        </p:txBody>
      </p:sp>
      <p:sp>
        <p:nvSpPr>
          <p:cNvPr id="3" name="Footer Placeholder 2">
            <a:extLst>
              <a:ext uri="{FF2B5EF4-FFF2-40B4-BE49-F238E27FC236}">
                <a16:creationId xmlns:a16="http://schemas.microsoft.com/office/drawing/2014/main" id="{16FB63DE-FC96-49B7-B493-44727685FA5A}"/>
              </a:ext>
            </a:extLst>
          </p:cNvPr>
          <p:cNvSpPr>
            <a:spLocks noGrp="1"/>
          </p:cNvSpPr>
          <p:nvPr>
            <p:ph type="ftr" sz="quarter" idx="11"/>
          </p:nvPr>
        </p:nvSpPr>
        <p:spPr/>
        <p:txBody>
          <a:bodyPr/>
          <a:lstStyle/>
          <a:p>
            <a:pPr>
              <a:defRPr/>
            </a:pPr>
            <a:endParaRPr lang="fr-BE"/>
          </a:p>
        </p:txBody>
      </p:sp>
      <p:sp>
        <p:nvSpPr>
          <p:cNvPr id="4" name="Slide Number Placeholder 3">
            <a:extLst>
              <a:ext uri="{FF2B5EF4-FFF2-40B4-BE49-F238E27FC236}">
                <a16:creationId xmlns:a16="http://schemas.microsoft.com/office/drawing/2014/main" id="{3DDA37E6-8E03-4473-9A5B-A1E535139F1B}"/>
              </a:ext>
            </a:extLst>
          </p:cNvPr>
          <p:cNvSpPr>
            <a:spLocks noGrp="1"/>
          </p:cNvSpPr>
          <p:nvPr>
            <p:ph type="sldNum" sz="quarter" idx="12"/>
          </p:nvPr>
        </p:nvSpPr>
        <p:spPr/>
        <p:txBody>
          <a:bodyPr/>
          <a:lstStyle/>
          <a:p>
            <a:pPr>
              <a:defRPr/>
            </a:pPr>
            <a:fld id="{D591CF71-B34A-40A4-BB72-2C16421E1BE7}" type="slidenum">
              <a:rPr lang="fr-BE" altLang="fr-FR" smtClean="0"/>
              <a:pPr>
                <a:defRPr/>
              </a:pPr>
              <a:t>‹#›</a:t>
            </a:fld>
            <a:endParaRPr lang="fr-BE" altLang="fr-FR"/>
          </a:p>
        </p:txBody>
      </p:sp>
    </p:spTree>
    <p:extLst>
      <p:ext uri="{BB962C8B-B14F-4D97-AF65-F5344CB8AC3E}">
        <p14:creationId xmlns:p14="http://schemas.microsoft.com/office/powerpoint/2010/main" val="21751078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4D37-296A-4B51-A005-21AD230C37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F83FBB3-5BBD-40F5-BF75-19349402B83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CEBEABB-5059-4C88-B534-8C3BFA5A032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79873CB-7896-4E61-A1FB-2EBB5385E233}"/>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BB5437E6-83E5-48B6-AD45-C3EC59B1D1D6}"/>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3244780B-D6F8-4802-B33B-7A9E0066A9CA}"/>
              </a:ext>
            </a:extLst>
          </p:cNvPr>
          <p:cNvSpPr>
            <a:spLocks noGrp="1"/>
          </p:cNvSpPr>
          <p:nvPr>
            <p:ph type="sldNum" sz="quarter" idx="12"/>
          </p:nvPr>
        </p:nvSpPr>
        <p:spPr/>
        <p:txBody>
          <a:bodyPr/>
          <a:lstStyle/>
          <a:p>
            <a:pPr>
              <a:defRPr/>
            </a:pPr>
            <a:fld id="{7C189BD7-8A00-4010-86B4-C4EADCD591F7}" type="slidenum">
              <a:rPr lang="fr-BE" altLang="fr-FR" smtClean="0"/>
              <a:pPr>
                <a:defRPr/>
              </a:pPr>
              <a:t>‹#›</a:t>
            </a:fld>
            <a:endParaRPr lang="fr-BE" altLang="fr-FR"/>
          </a:p>
        </p:txBody>
      </p:sp>
    </p:spTree>
    <p:extLst>
      <p:ext uri="{BB962C8B-B14F-4D97-AF65-F5344CB8AC3E}">
        <p14:creationId xmlns:p14="http://schemas.microsoft.com/office/powerpoint/2010/main" val="3989021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736F-5C67-4D6D-B3BC-A97EF619011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EA1DA19B-FA68-4A0D-8894-9A89FD42856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Text Placeholder 3">
            <a:extLst>
              <a:ext uri="{FF2B5EF4-FFF2-40B4-BE49-F238E27FC236}">
                <a16:creationId xmlns:a16="http://schemas.microsoft.com/office/drawing/2014/main" id="{06A0F048-CC2E-44FE-BCC1-0163F647EE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D29B670-B588-483D-9708-DBDC23077F79}"/>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3BD4C3D0-CEED-4A30-8A78-248E364ADC45}"/>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3DED2053-F59B-4E5F-81C3-1F365190CA8C}"/>
              </a:ext>
            </a:extLst>
          </p:cNvPr>
          <p:cNvSpPr>
            <a:spLocks noGrp="1"/>
          </p:cNvSpPr>
          <p:nvPr>
            <p:ph type="sldNum" sz="quarter" idx="12"/>
          </p:nvPr>
        </p:nvSpPr>
        <p:spPr/>
        <p:txBody>
          <a:bodyPr/>
          <a:lstStyle/>
          <a:p>
            <a:pPr>
              <a:defRPr/>
            </a:pPr>
            <a:fld id="{28B7C330-DC1E-40C9-84CA-FCB801B467DB}" type="slidenum">
              <a:rPr lang="fr-BE" altLang="fr-FR" smtClean="0"/>
              <a:pPr>
                <a:defRPr/>
              </a:pPr>
              <a:t>‹#›</a:t>
            </a:fld>
            <a:endParaRPr lang="fr-BE" altLang="fr-FR"/>
          </a:p>
        </p:txBody>
      </p:sp>
    </p:spTree>
    <p:extLst>
      <p:ext uri="{BB962C8B-B14F-4D97-AF65-F5344CB8AC3E}">
        <p14:creationId xmlns:p14="http://schemas.microsoft.com/office/powerpoint/2010/main" val="138756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4D37-296A-4B51-A005-21AD230C37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F83FBB3-5BBD-40F5-BF75-19349402B830}"/>
              </a:ext>
            </a:extLst>
          </p:cNvPr>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CEBEABB-5059-4C88-B534-8C3BFA5A0324}"/>
              </a:ext>
            </a:extLst>
          </p:cNvPr>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a:extLst>
              <a:ext uri="{FF2B5EF4-FFF2-40B4-BE49-F238E27FC236}">
                <a16:creationId xmlns:a16="http://schemas.microsoft.com/office/drawing/2014/main" id="{D79873CB-7896-4E61-A1FB-2EBB5385E233}"/>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BB5437E6-83E5-48B6-AD45-C3EC59B1D1D6}"/>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3244780B-D6F8-4802-B33B-7A9E0066A9CA}"/>
              </a:ext>
            </a:extLst>
          </p:cNvPr>
          <p:cNvSpPr>
            <a:spLocks noGrp="1"/>
          </p:cNvSpPr>
          <p:nvPr>
            <p:ph type="sldNum" sz="quarter" idx="12"/>
          </p:nvPr>
        </p:nvSpPr>
        <p:spPr/>
        <p:txBody>
          <a:bodyPr/>
          <a:lstStyle/>
          <a:p>
            <a:pPr>
              <a:defRPr/>
            </a:pPr>
            <a:fld id="{7C189BD7-8A00-4010-86B4-C4EADCD591F7}" type="slidenum">
              <a:rPr lang="fr-BE" altLang="fr-FR" smtClean="0"/>
              <a:pPr>
                <a:defRPr/>
              </a:pPr>
              <a:t>‹#›</a:t>
            </a:fld>
            <a:endParaRPr lang="fr-BE" altLang="fr-FR"/>
          </a:p>
        </p:txBody>
      </p:sp>
    </p:spTree>
    <p:extLst>
      <p:ext uri="{BB962C8B-B14F-4D97-AF65-F5344CB8AC3E}">
        <p14:creationId xmlns:p14="http://schemas.microsoft.com/office/powerpoint/2010/main" val="18546383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499B-D0C8-4235-9449-23FE00A79F8D}"/>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45C7584-2AAF-4951-85A4-C90D268F41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1B3DE29-BDC4-45AA-B3CC-701D517C5F3E}"/>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54829007-A247-4D2B-B1E3-F5823CAA3A2C}"/>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AB81FC0B-CB1F-4ADE-9973-AB1342537FF7}"/>
              </a:ext>
            </a:extLst>
          </p:cNvPr>
          <p:cNvSpPr>
            <a:spLocks noGrp="1"/>
          </p:cNvSpPr>
          <p:nvPr>
            <p:ph type="sldNum" sz="quarter" idx="12"/>
          </p:nvPr>
        </p:nvSpPr>
        <p:spPr/>
        <p:txBody>
          <a:bodyPr/>
          <a:lstStyle/>
          <a:p>
            <a:pPr>
              <a:defRPr/>
            </a:pPr>
            <a:fld id="{648925F3-D965-45A1-BDB8-62DD2FC316FF}" type="slidenum">
              <a:rPr lang="fr-BE" altLang="fr-FR" smtClean="0"/>
              <a:pPr>
                <a:defRPr/>
              </a:pPr>
              <a:t>‹#›</a:t>
            </a:fld>
            <a:endParaRPr lang="fr-BE" altLang="fr-FR"/>
          </a:p>
        </p:txBody>
      </p:sp>
    </p:spTree>
    <p:extLst>
      <p:ext uri="{BB962C8B-B14F-4D97-AF65-F5344CB8AC3E}">
        <p14:creationId xmlns:p14="http://schemas.microsoft.com/office/powerpoint/2010/main" val="356411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3EF6B-646D-49D6-922A-F17D524312A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A3E559C-F6EF-45D1-8B7C-472B7A29746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7F55B70-2C64-40D4-9401-A23C0EF3B09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005E86C4-9948-45E3-BBE1-3631B791F9CE}"/>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85A61396-4E83-4A7D-B85B-7A9948B36BB0}"/>
              </a:ext>
            </a:extLst>
          </p:cNvPr>
          <p:cNvSpPr>
            <a:spLocks noGrp="1"/>
          </p:cNvSpPr>
          <p:nvPr>
            <p:ph type="sldNum" sz="quarter" idx="12"/>
          </p:nvPr>
        </p:nvSpPr>
        <p:spPr/>
        <p:txBody>
          <a:bodyPr/>
          <a:lstStyle/>
          <a:p>
            <a:pPr>
              <a:defRPr/>
            </a:pPr>
            <a:fld id="{0500A2FB-1AD5-4C53-B1CF-46B589C89520}" type="slidenum">
              <a:rPr lang="fr-BE" altLang="fr-FR" smtClean="0"/>
              <a:pPr>
                <a:defRPr/>
              </a:pPr>
              <a:t>‹#›</a:t>
            </a:fld>
            <a:endParaRPr lang="fr-BE" altLang="fr-FR"/>
          </a:p>
        </p:txBody>
      </p:sp>
    </p:spTree>
    <p:extLst>
      <p:ext uri="{BB962C8B-B14F-4D97-AF65-F5344CB8AC3E}">
        <p14:creationId xmlns:p14="http://schemas.microsoft.com/office/powerpoint/2010/main" val="40852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6707187" cy="1143000"/>
          </a:xfrm>
        </p:spPr>
        <p:txBody>
          <a:bodyPr/>
          <a:lstStyle/>
          <a:p>
            <a:r>
              <a:rPr lang="en-US"/>
              <a:t>Click to edit Master title style</a:t>
            </a:r>
            <a:endParaRPr lang="nl-BE"/>
          </a:p>
        </p:txBody>
      </p:sp>
      <p:sp>
        <p:nvSpPr>
          <p:cNvPr id="3" name="Text Placeholder 2"/>
          <p:cNvSpPr>
            <a:spLocks noGrp="1"/>
          </p:cNvSpPr>
          <p:nvPr>
            <p:ph type="body" sz="half" idx="1"/>
          </p:nvPr>
        </p:nvSpPr>
        <p:spPr>
          <a:xfrm>
            <a:off x="468313" y="1739900"/>
            <a:ext cx="4038600" cy="442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59313" y="1739900"/>
            <a:ext cx="4038600" cy="442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Espace réservé de la date 4">
            <a:extLst>
              <a:ext uri="{FF2B5EF4-FFF2-40B4-BE49-F238E27FC236}">
                <a16:creationId xmlns:a16="http://schemas.microsoft.com/office/drawing/2014/main" id="{8ACB5069-CCDD-45E5-A914-C40C842D01D5}"/>
              </a:ext>
            </a:extLst>
          </p:cNvPr>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fr-BE"/>
          </a:p>
        </p:txBody>
      </p:sp>
      <p:sp>
        <p:nvSpPr>
          <p:cNvPr id="6" name="Espace réservé du pied de page 5">
            <a:extLst>
              <a:ext uri="{FF2B5EF4-FFF2-40B4-BE49-F238E27FC236}">
                <a16:creationId xmlns:a16="http://schemas.microsoft.com/office/drawing/2014/main" id="{E1AB3C4A-0A76-4B2D-8EFD-3CACFDFF3E2B}"/>
              </a:ext>
            </a:extLst>
          </p:cNvPr>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fr-BE"/>
          </a:p>
        </p:txBody>
      </p:sp>
      <p:sp>
        <p:nvSpPr>
          <p:cNvPr id="7" name="Espace réservé du numéro de diapositive 6">
            <a:extLst>
              <a:ext uri="{FF2B5EF4-FFF2-40B4-BE49-F238E27FC236}">
                <a16:creationId xmlns:a16="http://schemas.microsoft.com/office/drawing/2014/main" id="{94824DF5-DD54-431B-8B4C-C877614EDD8F}"/>
              </a:ext>
            </a:extLst>
          </p:cNvPr>
          <p:cNvSpPr>
            <a:spLocks noGrp="1" noChangeArrowheads="1"/>
          </p:cNvSpPr>
          <p:nvPr>
            <p:ph type="sldNum" sz="quarter" idx="12"/>
          </p:nvPr>
        </p:nvSpPr>
        <p:spPr/>
        <p:txBody>
          <a:bodyPr/>
          <a:lstStyle>
            <a:lvl1pPr>
              <a:defRPr>
                <a:latin typeface="Tw Cen MT" panose="020B0602020104020603" pitchFamily="34" charset="0"/>
              </a:defRPr>
            </a:lvl1pPr>
          </a:lstStyle>
          <a:p>
            <a:pPr>
              <a:defRPr/>
            </a:pPr>
            <a:fld id="{DFBCBB8F-05D3-4E2A-8CAD-480AF614C37A}" type="slidenum">
              <a:rPr lang="fr-BE" altLang="fr-FR"/>
              <a:pPr>
                <a:defRPr/>
              </a:pPr>
              <a:t>‹#›</a:t>
            </a:fld>
            <a:endParaRPr lang="fr-BE" altLang="fr-FR"/>
          </a:p>
        </p:txBody>
      </p:sp>
    </p:spTree>
    <p:extLst>
      <p:ext uri="{BB962C8B-B14F-4D97-AF65-F5344CB8AC3E}">
        <p14:creationId xmlns:p14="http://schemas.microsoft.com/office/powerpoint/2010/main" val="5507595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4">
            <a:extLst>
              <a:ext uri="{FF2B5EF4-FFF2-40B4-BE49-F238E27FC236}">
                <a16:creationId xmlns:a16="http://schemas.microsoft.com/office/drawing/2014/main" id="{B3D0C9BB-92AD-4376-8F28-293815E4A1CA}"/>
              </a:ext>
            </a:extLst>
          </p:cNvPr>
          <p:cNvSpPr>
            <a:spLocks noGrp="1" noChangeArrowheads="1"/>
          </p:cNvSpPr>
          <p:nvPr>
            <p:ph type="dt" sz="half" idx="10"/>
          </p:nvPr>
        </p:nvSpPr>
        <p:spPr>
          <a:ln/>
        </p:spPr>
        <p:txBody>
          <a:bodyPr/>
          <a:lstStyle>
            <a:lvl1pPr>
              <a:defRPr/>
            </a:lvl1pPr>
          </a:lstStyle>
          <a:p>
            <a:pPr>
              <a:defRPr/>
            </a:pPr>
            <a:endParaRPr lang="fr-BE"/>
          </a:p>
        </p:txBody>
      </p:sp>
      <p:sp>
        <p:nvSpPr>
          <p:cNvPr id="4" name="Rectangle 5">
            <a:extLst>
              <a:ext uri="{FF2B5EF4-FFF2-40B4-BE49-F238E27FC236}">
                <a16:creationId xmlns:a16="http://schemas.microsoft.com/office/drawing/2014/main" id="{1BAEC27F-10E7-49F4-9F99-04E2E4CD1930}"/>
              </a:ext>
            </a:extLst>
          </p:cNvPr>
          <p:cNvSpPr>
            <a:spLocks noGrp="1" noChangeArrowheads="1"/>
          </p:cNvSpPr>
          <p:nvPr>
            <p:ph type="ftr" sz="quarter" idx="11"/>
          </p:nvPr>
        </p:nvSpPr>
        <p:spPr>
          <a:ln/>
        </p:spPr>
        <p:txBody>
          <a:bodyPr/>
          <a:lstStyle>
            <a:lvl1pPr>
              <a:defRPr/>
            </a:lvl1pPr>
          </a:lstStyle>
          <a:p>
            <a:pPr>
              <a:defRPr/>
            </a:pPr>
            <a:endParaRPr lang="fr-BE"/>
          </a:p>
        </p:txBody>
      </p:sp>
      <p:sp>
        <p:nvSpPr>
          <p:cNvPr id="5" name="Rectangle 6">
            <a:extLst>
              <a:ext uri="{FF2B5EF4-FFF2-40B4-BE49-F238E27FC236}">
                <a16:creationId xmlns:a16="http://schemas.microsoft.com/office/drawing/2014/main" id="{9889D71A-0244-4600-95CD-377A1CBCB2C9}"/>
              </a:ext>
            </a:extLst>
          </p:cNvPr>
          <p:cNvSpPr>
            <a:spLocks noGrp="1" noChangeArrowheads="1"/>
          </p:cNvSpPr>
          <p:nvPr>
            <p:ph type="sldNum" sz="quarter" idx="12"/>
          </p:nvPr>
        </p:nvSpPr>
        <p:spPr>
          <a:ln/>
        </p:spPr>
        <p:txBody>
          <a:bodyPr/>
          <a:lstStyle>
            <a:lvl1pPr>
              <a:defRPr/>
            </a:lvl1pPr>
          </a:lstStyle>
          <a:p>
            <a:pPr>
              <a:defRPr/>
            </a:pPr>
            <a:fld id="{BDB12829-31F7-4878-9D0D-8124AE08B4FA}" type="slidenum">
              <a:rPr lang="fr-BE" altLang="fr-FR"/>
              <a:pPr>
                <a:defRPr/>
              </a:pPr>
              <a:t>‹#›</a:t>
            </a:fld>
            <a:endParaRPr lang="fr-BE" altLang="fr-FR"/>
          </a:p>
        </p:txBody>
      </p:sp>
    </p:spTree>
    <p:extLst>
      <p:ext uri="{BB962C8B-B14F-4D97-AF65-F5344CB8AC3E}">
        <p14:creationId xmlns:p14="http://schemas.microsoft.com/office/powerpoint/2010/main" val="25163702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4">
            <a:extLst>
              <a:ext uri="{FF2B5EF4-FFF2-40B4-BE49-F238E27FC236}">
                <a16:creationId xmlns:a16="http://schemas.microsoft.com/office/drawing/2014/main" id="{9953B2FB-80A7-416A-97C2-A0F240246098}"/>
              </a:ext>
            </a:extLst>
          </p:cNvPr>
          <p:cNvSpPr>
            <a:spLocks noGrp="1" noChangeArrowheads="1"/>
          </p:cNvSpPr>
          <p:nvPr>
            <p:ph type="dt" sz="half" idx="10"/>
          </p:nvPr>
        </p:nvSpPr>
        <p:spPr>
          <a:ln/>
        </p:spPr>
        <p:txBody>
          <a:bodyPr/>
          <a:lstStyle>
            <a:lvl1pPr>
              <a:defRPr/>
            </a:lvl1pPr>
          </a:lstStyle>
          <a:p>
            <a:pPr>
              <a:defRPr/>
            </a:pPr>
            <a:endParaRPr lang="fr-BE"/>
          </a:p>
        </p:txBody>
      </p:sp>
      <p:sp>
        <p:nvSpPr>
          <p:cNvPr id="4" name="Rectangle 5">
            <a:extLst>
              <a:ext uri="{FF2B5EF4-FFF2-40B4-BE49-F238E27FC236}">
                <a16:creationId xmlns:a16="http://schemas.microsoft.com/office/drawing/2014/main" id="{7E2A7A34-BA09-4504-93B9-3C8891E51CB5}"/>
              </a:ext>
            </a:extLst>
          </p:cNvPr>
          <p:cNvSpPr>
            <a:spLocks noGrp="1" noChangeArrowheads="1"/>
          </p:cNvSpPr>
          <p:nvPr>
            <p:ph type="ftr" sz="quarter" idx="11"/>
          </p:nvPr>
        </p:nvSpPr>
        <p:spPr>
          <a:ln/>
        </p:spPr>
        <p:txBody>
          <a:bodyPr/>
          <a:lstStyle>
            <a:lvl1pPr>
              <a:defRPr/>
            </a:lvl1pPr>
          </a:lstStyle>
          <a:p>
            <a:pPr>
              <a:defRPr/>
            </a:pPr>
            <a:endParaRPr lang="fr-BE"/>
          </a:p>
        </p:txBody>
      </p:sp>
      <p:sp>
        <p:nvSpPr>
          <p:cNvPr id="5" name="Rectangle 6">
            <a:extLst>
              <a:ext uri="{FF2B5EF4-FFF2-40B4-BE49-F238E27FC236}">
                <a16:creationId xmlns:a16="http://schemas.microsoft.com/office/drawing/2014/main" id="{FAA54FAA-838F-4B67-AB58-BD89C3BBC7F5}"/>
              </a:ext>
            </a:extLst>
          </p:cNvPr>
          <p:cNvSpPr>
            <a:spLocks noGrp="1" noChangeArrowheads="1"/>
          </p:cNvSpPr>
          <p:nvPr>
            <p:ph type="sldNum" sz="quarter" idx="12"/>
          </p:nvPr>
        </p:nvSpPr>
        <p:spPr>
          <a:ln/>
        </p:spPr>
        <p:txBody>
          <a:bodyPr/>
          <a:lstStyle>
            <a:lvl1pPr>
              <a:defRPr/>
            </a:lvl1pPr>
          </a:lstStyle>
          <a:p>
            <a:pPr>
              <a:defRPr/>
            </a:pPr>
            <a:fld id="{5F17F1BE-FF6B-45F3-AA17-E1D923E6056E}" type="slidenum">
              <a:rPr lang="fr-BE" altLang="fr-FR"/>
              <a:pPr>
                <a:defRPr/>
              </a:pPr>
              <a:t>‹#›</a:t>
            </a:fld>
            <a:endParaRPr lang="fr-BE" altLang="fr-FR"/>
          </a:p>
        </p:txBody>
      </p:sp>
    </p:spTree>
    <p:extLst>
      <p:ext uri="{BB962C8B-B14F-4D97-AF65-F5344CB8AC3E}">
        <p14:creationId xmlns:p14="http://schemas.microsoft.com/office/powerpoint/2010/main" val="23453664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0584-45B3-4C51-94A4-D95A1121AC5E}"/>
              </a:ext>
            </a:extLst>
          </p:cNvPr>
          <p:cNvSpPr>
            <a:spLocks noGrp="1"/>
          </p:cNvSpPr>
          <p:nvPr>
            <p:ph type="ctrTitle"/>
          </p:nvPr>
        </p:nvSpPr>
        <p:spPr>
          <a:xfrm>
            <a:off x="176212" y="1600199"/>
            <a:ext cx="8586788" cy="1909763"/>
          </a:xfrm>
        </p:spPr>
        <p:txBody>
          <a:bodyPr anchor="b"/>
          <a:lstStyle>
            <a:lvl1pPr algn="ctr">
              <a:defRPr sz="45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fr-FR" dirty="0"/>
          </a:p>
        </p:txBody>
      </p:sp>
      <p:sp>
        <p:nvSpPr>
          <p:cNvPr id="3" name="Subtitle 2">
            <a:extLst>
              <a:ext uri="{FF2B5EF4-FFF2-40B4-BE49-F238E27FC236}">
                <a16:creationId xmlns:a16="http://schemas.microsoft.com/office/drawing/2014/main" id="{C1CCD5F4-9B17-4C7B-A2BB-0F87FAE3CCF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2DC0F5D-968F-49B6-86D6-C261B69E68B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8D6A58FA-87C8-4CA5-BBE1-9F64E21D9B12}"/>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50DCF1E-C218-4249-A4E5-2A0D62276054}"/>
              </a:ext>
            </a:extLst>
          </p:cNvPr>
          <p:cNvSpPr>
            <a:spLocks noGrp="1"/>
          </p:cNvSpPr>
          <p:nvPr>
            <p:ph type="sldNum" sz="quarter" idx="12"/>
          </p:nvPr>
        </p:nvSpPr>
        <p:spPr/>
        <p:txBody>
          <a:bodyPr/>
          <a:lstStyle/>
          <a:p>
            <a:pPr>
              <a:defRPr/>
            </a:pPr>
            <a:fld id="{137203A0-38F3-48CC-99A2-C98C03DC1EF0}" type="slidenum">
              <a:rPr lang="fr-BE" altLang="fr-FR" smtClean="0"/>
              <a:pPr>
                <a:defRPr/>
              </a:pPr>
              <a:t>‹#›</a:t>
            </a:fld>
            <a:endParaRPr lang="fr-BE" altLang="fr-FR"/>
          </a:p>
        </p:txBody>
      </p:sp>
    </p:spTree>
    <p:extLst>
      <p:ext uri="{BB962C8B-B14F-4D97-AF65-F5344CB8AC3E}">
        <p14:creationId xmlns:p14="http://schemas.microsoft.com/office/powerpoint/2010/main" val="27935201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2D89-4C08-476E-9C68-14BA0CABDC2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20B747D-CA66-41D4-9A8A-E3AD18E134D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C5CFAAF3-ABBB-4859-8C6C-1AC8CD98565E}"/>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CCFB953E-B686-4192-8194-96B4EAFCB1F1}"/>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B0C8E537-80DA-4443-81D1-BF8D8DEBD966}"/>
              </a:ext>
            </a:extLst>
          </p:cNvPr>
          <p:cNvSpPr>
            <a:spLocks noGrp="1"/>
          </p:cNvSpPr>
          <p:nvPr>
            <p:ph type="sldNum" sz="quarter" idx="12"/>
          </p:nvPr>
        </p:nvSpPr>
        <p:spPr/>
        <p:txBody>
          <a:bodyPr/>
          <a:lstStyle/>
          <a:p>
            <a:pPr>
              <a:defRPr/>
            </a:pPr>
            <a:fld id="{1EB6769F-F3D7-452C-94A8-97501AB86F97}" type="slidenum">
              <a:rPr lang="fr-BE" altLang="fr-FR" smtClean="0"/>
              <a:pPr>
                <a:defRPr/>
              </a:pPr>
              <a:t>‹#›</a:t>
            </a:fld>
            <a:endParaRPr lang="fr-BE" altLang="fr-FR"/>
          </a:p>
        </p:txBody>
      </p:sp>
    </p:spTree>
    <p:extLst>
      <p:ext uri="{BB962C8B-B14F-4D97-AF65-F5344CB8AC3E}">
        <p14:creationId xmlns:p14="http://schemas.microsoft.com/office/powerpoint/2010/main" val="23616703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57701-95AE-4A10-A50E-8E033522DE2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B181506-BB65-489B-9319-AA4917874BB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3FA90A-FB40-482C-A60B-88B0D999CA8F}"/>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24EAEF0B-C124-45F6-B853-E02D262F32B8}"/>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B3E3309-D3B7-4E6C-8F15-4D292536C6F2}"/>
              </a:ext>
            </a:extLst>
          </p:cNvPr>
          <p:cNvSpPr>
            <a:spLocks noGrp="1"/>
          </p:cNvSpPr>
          <p:nvPr>
            <p:ph type="sldNum" sz="quarter" idx="12"/>
          </p:nvPr>
        </p:nvSpPr>
        <p:spPr/>
        <p:txBody>
          <a:bodyPr/>
          <a:lstStyle/>
          <a:p>
            <a:pPr>
              <a:defRPr/>
            </a:pPr>
            <a:fld id="{9859E4E1-C9A7-4630-9AED-455ADC64EDC3}" type="slidenum">
              <a:rPr lang="fr-BE" altLang="fr-FR" smtClean="0"/>
              <a:pPr>
                <a:defRPr/>
              </a:pPr>
              <a:t>‹#›</a:t>
            </a:fld>
            <a:endParaRPr lang="fr-BE" altLang="fr-FR"/>
          </a:p>
        </p:txBody>
      </p:sp>
    </p:spTree>
    <p:extLst>
      <p:ext uri="{BB962C8B-B14F-4D97-AF65-F5344CB8AC3E}">
        <p14:creationId xmlns:p14="http://schemas.microsoft.com/office/powerpoint/2010/main" val="19777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08857-BC84-4025-9B86-7A35B95B074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83D53965-29F7-4021-8F38-79ADA32ECB9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3C27DDC-92D3-499A-A547-8CDE7E7E97F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A9411D7F-2123-4227-8F2A-66921A9BE12D}"/>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688D7B19-8281-42BA-AB2A-5D349B279566}"/>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95E7162B-E181-4A94-9B71-387E2D77FCB5}"/>
              </a:ext>
            </a:extLst>
          </p:cNvPr>
          <p:cNvSpPr>
            <a:spLocks noGrp="1"/>
          </p:cNvSpPr>
          <p:nvPr>
            <p:ph type="sldNum" sz="quarter" idx="12"/>
          </p:nvPr>
        </p:nvSpPr>
        <p:spPr/>
        <p:txBody>
          <a:bodyPr/>
          <a:lstStyle/>
          <a:p>
            <a:pPr>
              <a:defRPr/>
            </a:pPr>
            <a:fld id="{04B62426-F4A6-428F-9330-F2BA0F148601}" type="slidenum">
              <a:rPr lang="fr-BE" altLang="fr-FR" smtClean="0"/>
              <a:pPr>
                <a:defRPr/>
              </a:pPr>
              <a:t>‹#›</a:t>
            </a:fld>
            <a:endParaRPr lang="fr-BE" altLang="fr-FR"/>
          </a:p>
        </p:txBody>
      </p:sp>
    </p:spTree>
    <p:extLst>
      <p:ext uri="{BB962C8B-B14F-4D97-AF65-F5344CB8AC3E}">
        <p14:creationId xmlns:p14="http://schemas.microsoft.com/office/powerpoint/2010/main" val="13873226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E953-399C-4C3D-BB3F-C5518FEA74C0}"/>
              </a:ext>
            </a:extLst>
          </p:cNvPr>
          <p:cNvSpPr>
            <a:spLocks noGrp="1"/>
          </p:cNvSpPr>
          <p:nvPr>
            <p:ph type="title"/>
          </p:nvPr>
        </p:nvSpPr>
        <p:spPr>
          <a:xfrm>
            <a:off x="629841" y="365126"/>
            <a:ext cx="78867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007D28FA-1A32-4641-A2DB-C6A50648B0A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9ACCFB1-B363-4E72-A127-9A4A4100DE9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EB345AE2-EA80-4666-BA46-E55BC243ADE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8799B09-3021-4AC9-B9CB-BF790466609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8844D803-967C-4792-981F-91866895C64F}"/>
              </a:ext>
            </a:extLst>
          </p:cNvPr>
          <p:cNvSpPr>
            <a:spLocks noGrp="1"/>
          </p:cNvSpPr>
          <p:nvPr>
            <p:ph type="dt" sz="half" idx="10"/>
          </p:nvPr>
        </p:nvSpPr>
        <p:spPr/>
        <p:txBody>
          <a:bodyPr/>
          <a:lstStyle/>
          <a:p>
            <a:pPr>
              <a:defRPr/>
            </a:pPr>
            <a:endParaRPr lang="fr-BE"/>
          </a:p>
        </p:txBody>
      </p:sp>
      <p:sp>
        <p:nvSpPr>
          <p:cNvPr id="8" name="Footer Placeholder 7">
            <a:extLst>
              <a:ext uri="{FF2B5EF4-FFF2-40B4-BE49-F238E27FC236}">
                <a16:creationId xmlns:a16="http://schemas.microsoft.com/office/drawing/2014/main" id="{8179C406-26B7-409A-9CE3-1838AE6C2BBB}"/>
              </a:ext>
            </a:extLst>
          </p:cNvPr>
          <p:cNvSpPr>
            <a:spLocks noGrp="1"/>
          </p:cNvSpPr>
          <p:nvPr>
            <p:ph type="ftr" sz="quarter" idx="11"/>
          </p:nvPr>
        </p:nvSpPr>
        <p:spPr/>
        <p:txBody>
          <a:bodyPr/>
          <a:lstStyle/>
          <a:p>
            <a:pPr>
              <a:defRPr/>
            </a:pPr>
            <a:endParaRPr lang="fr-BE"/>
          </a:p>
        </p:txBody>
      </p:sp>
      <p:sp>
        <p:nvSpPr>
          <p:cNvPr id="9" name="Slide Number Placeholder 8">
            <a:extLst>
              <a:ext uri="{FF2B5EF4-FFF2-40B4-BE49-F238E27FC236}">
                <a16:creationId xmlns:a16="http://schemas.microsoft.com/office/drawing/2014/main" id="{CDA774B5-1954-4F47-9C87-4A34FA1BCE84}"/>
              </a:ext>
            </a:extLst>
          </p:cNvPr>
          <p:cNvSpPr>
            <a:spLocks noGrp="1"/>
          </p:cNvSpPr>
          <p:nvPr>
            <p:ph type="sldNum" sz="quarter" idx="12"/>
          </p:nvPr>
        </p:nvSpPr>
        <p:spPr/>
        <p:txBody>
          <a:bodyPr/>
          <a:lstStyle/>
          <a:p>
            <a:pPr>
              <a:defRPr/>
            </a:pPr>
            <a:fld id="{8EA258CD-3C96-4FDF-82A2-87E688C96402}" type="slidenum">
              <a:rPr lang="fr-BE" altLang="fr-FR" smtClean="0"/>
              <a:pPr>
                <a:defRPr/>
              </a:pPr>
              <a:t>‹#›</a:t>
            </a:fld>
            <a:endParaRPr lang="fr-BE" altLang="fr-FR"/>
          </a:p>
        </p:txBody>
      </p:sp>
    </p:spTree>
    <p:extLst>
      <p:ext uri="{BB962C8B-B14F-4D97-AF65-F5344CB8AC3E}">
        <p14:creationId xmlns:p14="http://schemas.microsoft.com/office/powerpoint/2010/main" val="1949965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736F-5C67-4D6D-B3BC-A97EF619011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EA1DA19B-FA68-4A0D-8894-9A89FD428562}"/>
              </a:ext>
            </a:extLst>
          </p:cNvPr>
          <p:cNvSpPr>
            <a:spLocks noGrp="1"/>
          </p:cNvSpPr>
          <p:nvPr>
            <p:ph type="pic" idx="1"/>
          </p:nvPr>
        </p:nvSpPr>
        <p:spPr>
          <a:xfrm>
            <a:off x="3887391" y="987432"/>
            <a:ext cx="462915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fr-FR"/>
          </a:p>
        </p:txBody>
      </p:sp>
      <p:sp>
        <p:nvSpPr>
          <p:cNvPr id="4" name="Text Placeholder 3">
            <a:extLst>
              <a:ext uri="{FF2B5EF4-FFF2-40B4-BE49-F238E27FC236}">
                <a16:creationId xmlns:a16="http://schemas.microsoft.com/office/drawing/2014/main" id="{06A0F048-CC2E-44FE-BCC1-0163F647EE50}"/>
              </a:ext>
            </a:extLst>
          </p:cNvPr>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Edit Master text styles</a:t>
            </a:r>
          </a:p>
        </p:txBody>
      </p:sp>
      <p:sp>
        <p:nvSpPr>
          <p:cNvPr id="5" name="Date Placeholder 4">
            <a:extLst>
              <a:ext uri="{FF2B5EF4-FFF2-40B4-BE49-F238E27FC236}">
                <a16:creationId xmlns:a16="http://schemas.microsoft.com/office/drawing/2014/main" id="{2D29B670-B588-483D-9708-DBDC23077F79}"/>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3BD4C3D0-CEED-4A30-8A78-248E364ADC45}"/>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3DED2053-F59B-4E5F-81C3-1F365190CA8C}"/>
              </a:ext>
            </a:extLst>
          </p:cNvPr>
          <p:cNvSpPr>
            <a:spLocks noGrp="1"/>
          </p:cNvSpPr>
          <p:nvPr>
            <p:ph type="sldNum" sz="quarter" idx="12"/>
          </p:nvPr>
        </p:nvSpPr>
        <p:spPr/>
        <p:txBody>
          <a:bodyPr/>
          <a:lstStyle/>
          <a:p>
            <a:pPr>
              <a:defRPr/>
            </a:pPr>
            <a:fld id="{28B7C330-DC1E-40C9-84CA-FCB801B467DB}" type="slidenum">
              <a:rPr lang="fr-BE" altLang="fr-FR" smtClean="0"/>
              <a:pPr>
                <a:defRPr/>
              </a:pPr>
              <a:t>‹#›</a:t>
            </a:fld>
            <a:endParaRPr lang="fr-BE" altLang="fr-FR"/>
          </a:p>
        </p:txBody>
      </p:sp>
    </p:spTree>
    <p:extLst>
      <p:ext uri="{BB962C8B-B14F-4D97-AF65-F5344CB8AC3E}">
        <p14:creationId xmlns:p14="http://schemas.microsoft.com/office/powerpoint/2010/main" val="3553026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A6ED-F47B-4C3B-B965-2413C5901108}"/>
              </a:ext>
            </a:extLst>
          </p:cNvPr>
          <p:cNvSpPr>
            <a:spLocks noGrp="1"/>
          </p:cNvSpPr>
          <p:nvPr>
            <p:ph type="title"/>
          </p:nvPr>
        </p:nvSpPr>
        <p:spPr>
          <a:xfrm>
            <a:off x="304800" y="228600"/>
            <a:ext cx="7886700" cy="1325563"/>
          </a:xfrm>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11440116-B8D6-41D7-B37F-3F77D2F06A96}"/>
              </a:ext>
            </a:extLst>
          </p:cNvPr>
          <p:cNvSpPr>
            <a:spLocks noGrp="1"/>
          </p:cNvSpPr>
          <p:nvPr>
            <p:ph type="dt" sz="half" idx="10"/>
          </p:nvPr>
        </p:nvSpPr>
        <p:spPr/>
        <p:txBody>
          <a:bodyPr/>
          <a:lstStyle/>
          <a:p>
            <a:pPr>
              <a:defRPr/>
            </a:pPr>
            <a:endParaRPr lang="fr-BE"/>
          </a:p>
        </p:txBody>
      </p:sp>
      <p:sp>
        <p:nvSpPr>
          <p:cNvPr id="4" name="Footer Placeholder 3">
            <a:extLst>
              <a:ext uri="{FF2B5EF4-FFF2-40B4-BE49-F238E27FC236}">
                <a16:creationId xmlns:a16="http://schemas.microsoft.com/office/drawing/2014/main" id="{521BB823-7580-4272-BD47-03F6AE43B63E}"/>
              </a:ext>
            </a:extLst>
          </p:cNvPr>
          <p:cNvSpPr>
            <a:spLocks noGrp="1"/>
          </p:cNvSpPr>
          <p:nvPr>
            <p:ph type="ftr" sz="quarter" idx="11"/>
          </p:nvPr>
        </p:nvSpPr>
        <p:spPr/>
        <p:txBody>
          <a:bodyPr/>
          <a:lstStyle/>
          <a:p>
            <a:pPr>
              <a:defRPr/>
            </a:pPr>
            <a:endParaRPr lang="fr-BE"/>
          </a:p>
        </p:txBody>
      </p:sp>
      <p:sp>
        <p:nvSpPr>
          <p:cNvPr id="5" name="Slide Number Placeholder 4">
            <a:extLst>
              <a:ext uri="{FF2B5EF4-FFF2-40B4-BE49-F238E27FC236}">
                <a16:creationId xmlns:a16="http://schemas.microsoft.com/office/drawing/2014/main" id="{87658259-B088-4F11-A2B3-9F7C8C2546A4}"/>
              </a:ext>
            </a:extLst>
          </p:cNvPr>
          <p:cNvSpPr>
            <a:spLocks noGrp="1"/>
          </p:cNvSpPr>
          <p:nvPr>
            <p:ph type="sldNum" sz="quarter" idx="12"/>
          </p:nvPr>
        </p:nvSpPr>
        <p:spPr/>
        <p:txBody>
          <a:bodyPr/>
          <a:lstStyle/>
          <a:p>
            <a:pPr>
              <a:defRPr/>
            </a:pPr>
            <a:fld id="{9354D3A2-1254-4136-AAF2-04BC6F325005}" type="slidenum">
              <a:rPr lang="fr-BE" altLang="fr-FR" smtClean="0"/>
              <a:pPr>
                <a:defRPr/>
              </a:pPr>
              <a:t>‹#›</a:t>
            </a:fld>
            <a:endParaRPr lang="fr-BE" altLang="fr-FR"/>
          </a:p>
        </p:txBody>
      </p:sp>
    </p:spTree>
    <p:extLst>
      <p:ext uri="{BB962C8B-B14F-4D97-AF65-F5344CB8AC3E}">
        <p14:creationId xmlns:p14="http://schemas.microsoft.com/office/powerpoint/2010/main" val="21426080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D829B-9293-4730-A856-0AACAA88DE67}"/>
              </a:ext>
            </a:extLst>
          </p:cNvPr>
          <p:cNvSpPr>
            <a:spLocks noGrp="1"/>
          </p:cNvSpPr>
          <p:nvPr>
            <p:ph type="dt" sz="half" idx="10"/>
          </p:nvPr>
        </p:nvSpPr>
        <p:spPr/>
        <p:txBody>
          <a:bodyPr/>
          <a:lstStyle/>
          <a:p>
            <a:pPr>
              <a:defRPr/>
            </a:pPr>
            <a:endParaRPr lang="fr-BE"/>
          </a:p>
        </p:txBody>
      </p:sp>
      <p:sp>
        <p:nvSpPr>
          <p:cNvPr id="3" name="Footer Placeholder 2">
            <a:extLst>
              <a:ext uri="{FF2B5EF4-FFF2-40B4-BE49-F238E27FC236}">
                <a16:creationId xmlns:a16="http://schemas.microsoft.com/office/drawing/2014/main" id="{16FB63DE-FC96-49B7-B493-44727685FA5A}"/>
              </a:ext>
            </a:extLst>
          </p:cNvPr>
          <p:cNvSpPr>
            <a:spLocks noGrp="1"/>
          </p:cNvSpPr>
          <p:nvPr>
            <p:ph type="ftr" sz="quarter" idx="11"/>
          </p:nvPr>
        </p:nvSpPr>
        <p:spPr/>
        <p:txBody>
          <a:bodyPr/>
          <a:lstStyle/>
          <a:p>
            <a:pPr>
              <a:defRPr/>
            </a:pPr>
            <a:endParaRPr lang="fr-BE"/>
          </a:p>
        </p:txBody>
      </p:sp>
      <p:sp>
        <p:nvSpPr>
          <p:cNvPr id="4" name="Slide Number Placeholder 3">
            <a:extLst>
              <a:ext uri="{FF2B5EF4-FFF2-40B4-BE49-F238E27FC236}">
                <a16:creationId xmlns:a16="http://schemas.microsoft.com/office/drawing/2014/main" id="{3DDA37E6-8E03-4473-9A5B-A1E535139F1B}"/>
              </a:ext>
            </a:extLst>
          </p:cNvPr>
          <p:cNvSpPr>
            <a:spLocks noGrp="1"/>
          </p:cNvSpPr>
          <p:nvPr>
            <p:ph type="sldNum" sz="quarter" idx="12"/>
          </p:nvPr>
        </p:nvSpPr>
        <p:spPr/>
        <p:txBody>
          <a:bodyPr/>
          <a:lstStyle/>
          <a:p>
            <a:pPr>
              <a:defRPr/>
            </a:pPr>
            <a:fld id="{D591CF71-B34A-40A4-BB72-2C16421E1BE7}" type="slidenum">
              <a:rPr lang="fr-BE" altLang="fr-FR" smtClean="0"/>
              <a:pPr>
                <a:defRPr/>
              </a:pPr>
              <a:t>‹#›</a:t>
            </a:fld>
            <a:endParaRPr lang="fr-BE" altLang="fr-FR"/>
          </a:p>
        </p:txBody>
      </p:sp>
    </p:spTree>
    <p:extLst>
      <p:ext uri="{BB962C8B-B14F-4D97-AF65-F5344CB8AC3E}">
        <p14:creationId xmlns:p14="http://schemas.microsoft.com/office/powerpoint/2010/main" val="12566555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4D37-296A-4B51-A005-21AD230C37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F83FBB3-5BBD-40F5-BF75-19349402B83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CEBEABB-5059-4C88-B534-8C3BFA5A032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79873CB-7896-4E61-A1FB-2EBB5385E233}"/>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BB5437E6-83E5-48B6-AD45-C3EC59B1D1D6}"/>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3244780B-D6F8-4802-B33B-7A9E0066A9CA}"/>
              </a:ext>
            </a:extLst>
          </p:cNvPr>
          <p:cNvSpPr>
            <a:spLocks noGrp="1"/>
          </p:cNvSpPr>
          <p:nvPr>
            <p:ph type="sldNum" sz="quarter" idx="12"/>
          </p:nvPr>
        </p:nvSpPr>
        <p:spPr/>
        <p:txBody>
          <a:bodyPr/>
          <a:lstStyle/>
          <a:p>
            <a:pPr>
              <a:defRPr/>
            </a:pPr>
            <a:fld id="{7C189BD7-8A00-4010-86B4-C4EADCD591F7}" type="slidenum">
              <a:rPr lang="fr-BE" altLang="fr-FR" smtClean="0"/>
              <a:pPr>
                <a:defRPr/>
              </a:pPr>
              <a:t>‹#›</a:t>
            </a:fld>
            <a:endParaRPr lang="fr-BE" altLang="fr-FR"/>
          </a:p>
        </p:txBody>
      </p:sp>
    </p:spTree>
    <p:extLst>
      <p:ext uri="{BB962C8B-B14F-4D97-AF65-F5344CB8AC3E}">
        <p14:creationId xmlns:p14="http://schemas.microsoft.com/office/powerpoint/2010/main" val="39680976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736F-5C67-4D6D-B3BC-A97EF619011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EA1DA19B-FA68-4A0D-8894-9A89FD42856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Text Placeholder 3">
            <a:extLst>
              <a:ext uri="{FF2B5EF4-FFF2-40B4-BE49-F238E27FC236}">
                <a16:creationId xmlns:a16="http://schemas.microsoft.com/office/drawing/2014/main" id="{06A0F048-CC2E-44FE-BCC1-0163F647EE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D29B670-B588-483D-9708-DBDC23077F79}"/>
              </a:ext>
            </a:extLst>
          </p:cNvPr>
          <p:cNvSpPr>
            <a:spLocks noGrp="1"/>
          </p:cNvSpPr>
          <p:nvPr>
            <p:ph type="dt" sz="half" idx="10"/>
          </p:nvPr>
        </p:nvSpPr>
        <p:spPr/>
        <p:txBody>
          <a:bodyPr/>
          <a:lstStyle/>
          <a:p>
            <a:pPr>
              <a:defRPr/>
            </a:pPr>
            <a:endParaRPr lang="fr-BE"/>
          </a:p>
        </p:txBody>
      </p:sp>
      <p:sp>
        <p:nvSpPr>
          <p:cNvPr id="6" name="Footer Placeholder 5">
            <a:extLst>
              <a:ext uri="{FF2B5EF4-FFF2-40B4-BE49-F238E27FC236}">
                <a16:creationId xmlns:a16="http://schemas.microsoft.com/office/drawing/2014/main" id="{3BD4C3D0-CEED-4A30-8A78-248E364ADC45}"/>
              </a:ext>
            </a:extLst>
          </p:cNvPr>
          <p:cNvSpPr>
            <a:spLocks noGrp="1"/>
          </p:cNvSpPr>
          <p:nvPr>
            <p:ph type="ftr" sz="quarter" idx="11"/>
          </p:nvPr>
        </p:nvSpPr>
        <p:spPr/>
        <p:txBody>
          <a:bodyPr/>
          <a:lstStyle/>
          <a:p>
            <a:pPr>
              <a:defRPr/>
            </a:pPr>
            <a:endParaRPr lang="fr-BE"/>
          </a:p>
        </p:txBody>
      </p:sp>
      <p:sp>
        <p:nvSpPr>
          <p:cNvPr id="7" name="Slide Number Placeholder 6">
            <a:extLst>
              <a:ext uri="{FF2B5EF4-FFF2-40B4-BE49-F238E27FC236}">
                <a16:creationId xmlns:a16="http://schemas.microsoft.com/office/drawing/2014/main" id="{3DED2053-F59B-4E5F-81C3-1F365190CA8C}"/>
              </a:ext>
            </a:extLst>
          </p:cNvPr>
          <p:cNvSpPr>
            <a:spLocks noGrp="1"/>
          </p:cNvSpPr>
          <p:nvPr>
            <p:ph type="sldNum" sz="quarter" idx="12"/>
          </p:nvPr>
        </p:nvSpPr>
        <p:spPr/>
        <p:txBody>
          <a:bodyPr/>
          <a:lstStyle/>
          <a:p>
            <a:pPr>
              <a:defRPr/>
            </a:pPr>
            <a:fld id="{28B7C330-DC1E-40C9-84CA-FCB801B467DB}" type="slidenum">
              <a:rPr lang="fr-BE" altLang="fr-FR" smtClean="0"/>
              <a:pPr>
                <a:defRPr/>
              </a:pPr>
              <a:t>‹#›</a:t>
            </a:fld>
            <a:endParaRPr lang="fr-BE" altLang="fr-FR"/>
          </a:p>
        </p:txBody>
      </p:sp>
    </p:spTree>
    <p:extLst>
      <p:ext uri="{BB962C8B-B14F-4D97-AF65-F5344CB8AC3E}">
        <p14:creationId xmlns:p14="http://schemas.microsoft.com/office/powerpoint/2010/main" val="29246347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499B-D0C8-4235-9449-23FE00A79F8D}"/>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45C7584-2AAF-4951-85A4-C90D268F41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1B3DE29-BDC4-45AA-B3CC-701D517C5F3E}"/>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54829007-A247-4D2B-B1E3-F5823CAA3A2C}"/>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AB81FC0B-CB1F-4ADE-9973-AB1342537FF7}"/>
              </a:ext>
            </a:extLst>
          </p:cNvPr>
          <p:cNvSpPr>
            <a:spLocks noGrp="1"/>
          </p:cNvSpPr>
          <p:nvPr>
            <p:ph type="sldNum" sz="quarter" idx="12"/>
          </p:nvPr>
        </p:nvSpPr>
        <p:spPr/>
        <p:txBody>
          <a:bodyPr/>
          <a:lstStyle/>
          <a:p>
            <a:pPr>
              <a:defRPr/>
            </a:pPr>
            <a:fld id="{648925F3-D965-45A1-BDB8-62DD2FC316FF}" type="slidenum">
              <a:rPr lang="fr-BE" altLang="fr-FR" smtClean="0"/>
              <a:pPr>
                <a:defRPr/>
              </a:pPr>
              <a:t>‹#›</a:t>
            </a:fld>
            <a:endParaRPr lang="fr-BE" altLang="fr-FR"/>
          </a:p>
        </p:txBody>
      </p:sp>
    </p:spTree>
    <p:extLst>
      <p:ext uri="{BB962C8B-B14F-4D97-AF65-F5344CB8AC3E}">
        <p14:creationId xmlns:p14="http://schemas.microsoft.com/office/powerpoint/2010/main" val="36089626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3EF6B-646D-49D6-922A-F17D524312A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A3E559C-F6EF-45D1-8B7C-472B7A29746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7F55B70-2C64-40D4-9401-A23C0EF3B09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005E86C4-9948-45E3-BBE1-3631B791F9CE}"/>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85A61396-4E83-4A7D-B85B-7A9948B36BB0}"/>
              </a:ext>
            </a:extLst>
          </p:cNvPr>
          <p:cNvSpPr>
            <a:spLocks noGrp="1"/>
          </p:cNvSpPr>
          <p:nvPr>
            <p:ph type="sldNum" sz="quarter" idx="12"/>
          </p:nvPr>
        </p:nvSpPr>
        <p:spPr/>
        <p:txBody>
          <a:bodyPr/>
          <a:lstStyle/>
          <a:p>
            <a:pPr>
              <a:defRPr/>
            </a:pPr>
            <a:fld id="{0500A2FB-1AD5-4C53-B1CF-46B589C89520}" type="slidenum">
              <a:rPr lang="fr-BE" altLang="fr-FR" smtClean="0"/>
              <a:pPr>
                <a:defRPr/>
              </a:pPr>
              <a:t>‹#›</a:t>
            </a:fld>
            <a:endParaRPr lang="fr-BE" altLang="fr-FR"/>
          </a:p>
        </p:txBody>
      </p:sp>
    </p:spTree>
    <p:extLst>
      <p:ext uri="{BB962C8B-B14F-4D97-AF65-F5344CB8AC3E}">
        <p14:creationId xmlns:p14="http://schemas.microsoft.com/office/powerpoint/2010/main" val="10820375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6707187" cy="1143000"/>
          </a:xfrm>
        </p:spPr>
        <p:txBody>
          <a:bodyPr/>
          <a:lstStyle/>
          <a:p>
            <a:r>
              <a:rPr lang="en-US"/>
              <a:t>Click to edit Master title style</a:t>
            </a:r>
            <a:endParaRPr lang="nl-BE"/>
          </a:p>
        </p:txBody>
      </p:sp>
      <p:sp>
        <p:nvSpPr>
          <p:cNvPr id="3" name="Text Placeholder 2"/>
          <p:cNvSpPr>
            <a:spLocks noGrp="1"/>
          </p:cNvSpPr>
          <p:nvPr>
            <p:ph type="body" sz="half" idx="1"/>
          </p:nvPr>
        </p:nvSpPr>
        <p:spPr>
          <a:xfrm>
            <a:off x="468313" y="1739900"/>
            <a:ext cx="4038600" cy="442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59313" y="1739900"/>
            <a:ext cx="4038600" cy="442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Espace réservé de la date 4">
            <a:extLst>
              <a:ext uri="{FF2B5EF4-FFF2-40B4-BE49-F238E27FC236}">
                <a16:creationId xmlns:a16="http://schemas.microsoft.com/office/drawing/2014/main" id="{8ACB5069-CCDD-45E5-A914-C40C842D01D5}"/>
              </a:ext>
            </a:extLst>
          </p:cNvPr>
          <p:cNvSpPr>
            <a:spLocks noGrp="1" noChangeArrowheads="1"/>
          </p:cNvSpPr>
          <p:nvPr>
            <p:ph type="dt" sz="half" idx="10"/>
          </p:nvPr>
        </p:nvSpPr>
        <p:spPr/>
        <p:txBody>
          <a:bodyPr/>
          <a:lstStyle>
            <a:lvl1pPr fontAlgn="auto">
              <a:spcBef>
                <a:spcPts val="0"/>
              </a:spcBef>
              <a:spcAft>
                <a:spcPts val="0"/>
              </a:spcAft>
              <a:defRPr>
                <a:latin typeface="+mn-lt"/>
              </a:defRPr>
            </a:lvl1pPr>
          </a:lstStyle>
          <a:p>
            <a:pPr>
              <a:defRPr/>
            </a:pPr>
            <a:endParaRPr lang="fr-BE"/>
          </a:p>
        </p:txBody>
      </p:sp>
      <p:sp>
        <p:nvSpPr>
          <p:cNvPr id="6" name="Espace réservé du pied de page 5">
            <a:extLst>
              <a:ext uri="{FF2B5EF4-FFF2-40B4-BE49-F238E27FC236}">
                <a16:creationId xmlns:a16="http://schemas.microsoft.com/office/drawing/2014/main" id="{E1AB3C4A-0A76-4B2D-8EFD-3CACFDFF3E2B}"/>
              </a:ext>
            </a:extLst>
          </p:cNvPr>
          <p:cNvSpPr>
            <a:spLocks noGrp="1" noChangeArrowheads="1"/>
          </p:cNvSpPr>
          <p:nvPr>
            <p:ph type="ftr" sz="quarter" idx="11"/>
          </p:nvPr>
        </p:nvSpPr>
        <p:spPr/>
        <p:txBody>
          <a:bodyPr/>
          <a:lstStyle>
            <a:lvl1pPr fontAlgn="auto">
              <a:spcBef>
                <a:spcPts val="0"/>
              </a:spcBef>
              <a:spcAft>
                <a:spcPts val="0"/>
              </a:spcAft>
              <a:defRPr>
                <a:latin typeface="+mn-lt"/>
              </a:defRPr>
            </a:lvl1pPr>
          </a:lstStyle>
          <a:p>
            <a:pPr>
              <a:defRPr/>
            </a:pPr>
            <a:endParaRPr lang="fr-BE"/>
          </a:p>
        </p:txBody>
      </p:sp>
      <p:sp>
        <p:nvSpPr>
          <p:cNvPr id="7" name="Espace réservé du numéro de diapositive 6">
            <a:extLst>
              <a:ext uri="{FF2B5EF4-FFF2-40B4-BE49-F238E27FC236}">
                <a16:creationId xmlns:a16="http://schemas.microsoft.com/office/drawing/2014/main" id="{94824DF5-DD54-431B-8B4C-C877614EDD8F}"/>
              </a:ext>
            </a:extLst>
          </p:cNvPr>
          <p:cNvSpPr>
            <a:spLocks noGrp="1" noChangeArrowheads="1"/>
          </p:cNvSpPr>
          <p:nvPr>
            <p:ph type="sldNum" sz="quarter" idx="12"/>
          </p:nvPr>
        </p:nvSpPr>
        <p:spPr/>
        <p:txBody>
          <a:bodyPr/>
          <a:lstStyle>
            <a:lvl1pPr>
              <a:defRPr>
                <a:latin typeface="Tw Cen MT" panose="020B0602020104020603" pitchFamily="34" charset="0"/>
              </a:defRPr>
            </a:lvl1pPr>
          </a:lstStyle>
          <a:p>
            <a:pPr>
              <a:defRPr/>
            </a:pPr>
            <a:fld id="{DFBCBB8F-05D3-4E2A-8CAD-480AF614C37A}" type="slidenum">
              <a:rPr lang="fr-BE" altLang="fr-FR"/>
              <a:pPr>
                <a:defRPr/>
              </a:pPr>
              <a:t>‹#›</a:t>
            </a:fld>
            <a:endParaRPr lang="fr-BE" altLang="fr-FR"/>
          </a:p>
        </p:txBody>
      </p:sp>
    </p:spTree>
    <p:extLst>
      <p:ext uri="{BB962C8B-B14F-4D97-AF65-F5344CB8AC3E}">
        <p14:creationId xmlns:p14="http://schemas.microsoft.com/office/powerpoint/2010/main" val="3497221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4">
            <a:extLst>
              <a:ext uri="{FF2B5EF4-FFF2-40B4-BE49-F238E27FC236}">
                <a16:creationId xmlns:a16="http://schemas.microsoft.com/office/drawing/2014/main" id="{B3D0C9BB-92AD-4376-8F28-293815E4A1CA}"/>
              </a:ext>
            </a:extLst>
          </p:cNvPr>
          <p:cNvSpPr>
            <a:spLocks noGrp="1" noChangeArrowheads="1"/>
          </p:cNvSpPr>
          <p:nvPr>
            <p:ph type="dt" sz="half" idx="10"/>
          </p:nvPr>
        </p:nvSpPr>
        <p:spPr>
          <a:ln/>
        </p:spPr>
        <p:txBody>
          <a:bodyPr/>
          <a:lstStyle>
            <a:lvl1pPr>
              <a:defRPr/>
            </a:lvl1pPr>
          </a:lstStyle>
          <a:p>
            <a:pPr>
              <a:defRPr/>
            </a:pPr>
            <a:endParaRPr lang="fr-BE"/>
          </a:p>
        </p:txBody>
      </p:sp>
      <p:sp>
        <p:nvSpPr>
          <p:cNvPr id="4" name="Rectangle 5">
            <a:extLst>
              <a:ext uri="{FF2B5EF4-FFF2-40B4-BE49-F238E27FC236}">
                <a16:creationId xmlns:a16="http://schemas.microsoft.com/office/drawing/2014/main" id="{1BAEC27F-10E7-49F4-9F99-04E2E4CD1930}"/>
              </a:ext>
            </a:extLst>
          </p:cNvPr>
          <p:cNvSpPr>
            <a:spLocks noGrp="1" noChangeArrowheads="1"/>
          </p:cNvSpPr>
          <p:nvPr>
            <p:ph type="ftr" sz="quarter" idx="11"/>
          </p:nvPr>
        </p:nvSpPr>
        <p:spPr>
          <a:ln/>
        </p:spPr>
        <p:txBody>
          <a:bodyPr/>
          <a:lstStyle>
            <a:lvl1pPr>
              <a:defRPr/>
            </a:lvl1pPr>
          </a:lstStyle>
          <a:p>
            <a:pPr>
              <a:defRPr/>
            </a:pPr>
            <a:endParaRPr lang="fr-BE"/>
          </a:p>
        </p:txBody>
      </p:sp>
      <p:sp>
        <p:nvSpPr>
          <p:cNvPr id="5" name="Rectangle 6">
            <a:extLst>
              <a:ext uri="{FF2B5EF4-FFF2-40B4-BE49-F238E27FC236}">
                <a16:creationId xmlns:a16="http://schemas.microsoft.com/office/drawing/2014/main" id="{9889D71A-0244-4600-95CD-377A1CBCB2C9}"/>
              </a:ext>
            </a:extLst>
          </p:cNvPr>
          <p:cNvSpPr>
            <a:spLocks noGrp="1" noChangeArrowheads="1"/>
          </p:cNvSpPr>
          <p:nvPr>
            <p:ph type="sldNum" sz="quarter" idx="12"/>
          </p:nvPr>
        </p:nvSpPr>
        <p:spPr>
          <a:ln/>
        </p:spPr>
        <p:txBody>
          <a:bodyPr/>
          <a:lstStyle>
            <a:lvl1pPr>
              <a:defRPr/>
            </a:lvl1pPr>
          </a:lstStyle>
          <a:p>
            <a:pPr>
              <a:defRPr/>
            </a:pPr>
            <a:fld id="{BDB12829-31F7-4878-9D0D-8124AE08B4FA}" type="slidenum">
              <a:rPr lang="fr-BE" altLang="fr-FR"/>
              <a:pPr>
                <a:defRPr/>
              </a:pPr>
              <a:t>‹#›</a:t>
            </a:fld>
            <a:endParaRPr lang="fr-BE" altLang="fr-FR"/>
          </a:p>
        </p:txBody>
      </p:sp>
    </p:spTree>
    <p:extLst>
      <p:ext uri="{BB962C8B-B14F-4D97-AF65-F5344CB8AC3E}">
        <p14:creationId xmlns:p14="http://schemas.microsoft.com/office/powerpoint/2010/main" val="12908220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Rectangle 4">
            <a:extLst>
              <a:ext uri="{FF2B5EF4-FFF2-40B4-BE49-F238E27FC236}">
                <a16:creationId xmlns:a16="http://schemas.microsoft.com/office/drawing/2014/main" id="{9953B2FB-80A7-416A-97C2-A0F240246098}"/>
              </a:ext>
            </a:extLst>
          </p:cNvPr>
          <p:cNvSpPr>
            <a:spLocks noGrp="1" noChangeArrowheads="1"/>
          </p:cNvSpPr>
          <p:nvPr>
            <p:ph type="dt" sz="half" idx="10"/>
          </p:nvPr>
        </p:nvSpPr>
        <p:spPr>
          <a:ln/>
        </p:spPr>
        <p:txBody>
          <a:bodyPr/>
          <a:lstStyle>
            <a:lvl1pPr>
              <a:defRPr/>
            </a:lvl1pPr>
          </a:lstStyle>
          <a:p>
            <a:pPr>
              <a:defRPr/>
            </a:pPr>
            <a:endParaRPr lang="fr-BE"/>
          </a:p>
        </p:txBody>
      </p:sp>
      <p:sp>
        <p:nvSpPr>
          <p:cNvPr id="4" name="Rectangle 5">
            <a:extLst>
              <a:ext uri="{FF2B5EF4-FFF2-40B4-BE49-F238E27FC236}">
                <a16:creationId xmlns:a16="http://schemas.microsoft.com/office/drawing/2014/main" id="{7E2A7A34-BA09-4504-93B9-3C8891E51CB5}"/>
              </a:ext>
            </a:extLst>
          </p:cNvPr>
          <p:cNvSpPr>
            <a:spLocks noGrp="1" noChangeArrowheads="1"/>
          </p:cNvSpPr>
          <p:nvPr>
            <p:ph type="ftr" sz="quarter" idx="11"/>
          </p:nvPr>
        </p:nvSpPr>
        <p:spPr>
          <a:ln/>
        </p:spPr>
        <p:txBody>
          <a:bodyPr/>
          <a:lstStyle>
            <a:lvl1pPr>
              <a:defRPr/>
            </a:lvl1pPr>
          </a:lstStyle>
          <a:p>
            <a:pPr>
              <a:defRPr/>
            </a:pPr>
            <a:endParaRPr lang="fr-BE"/>
          </a:p>
        </p:txBody>
      </p:sp>
      <p:sp>
        <p:nvSpPr>
          <p:cNvPr id="5" name="Rectangle 6">
            <a:extLst>
              <a:ext uri="{FF2B5EF4-FFF2-40B4-BE49-F238E27FC236}">
                <a16:creationId xmlns:a16="http://schemas.microsoft.com/office/drawing/2014/main" id="{FAA54FAA-838F-4B67-AB58-BD89C3BBC7F5}"/>
              </a:ext>
            </a:extLst>
          </p:cNvPr>
          <p:cNvSpPr>
            <a:spLocks noGrp="1" noChangeArrowheads="1"/>
          </p:cNvSpPr>
          <p:nvPr>
            <p:ph type="sldNum" sz="quarter" idx="12"/>
          </p:nvPr>
        </p:nvSpPr>
        <p:spPr>
          <a:ln/>
        </p:spPr>
        <p:txBody>
          <a:bodyPr/>
          <a:lstStyle>
            <a:lvl1pPr>
              <a:defRPr/>
            </a:lvl1pPr>
          </a:lstStyle>
          <a:p>
            <a:pPr>
              <a:defRPr/>
            </a:pPr>
            <a:fld id="{5F17F1BE-FF6B-45F3-AA17-E1D923E6056E}" type="slidenum">
              <a:rPr lang="fr-BE" altLang="fr-FR"/>
              <a:pPr>
                <a:defRPr/>
              </a:pPr>
              <a:t>‹#›</a:t>
            </a:fld>
            <a:endParaRPr lang="fr-BE" altLang="fr-FR"/>
          </a:p>
        </p:txBody>
      </p:sp>
    </p:spTree>
    <p:extLst>
      <p:ext uri="{BB962C8B-B14F-4D97-AF65-F5344CB8AC3E}">
        <p14:creationId xmlns:p14="http://schemas.microsoft.com/office/powerpoint/2010/main" val="28941148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2DC0F5D-968F-49B6-86D6-C261B69E68B6}"/>
              </a:ext>
            </a:extLst>
          </p:cNvPr>
          <p:cNvSpPr>
            <a:spLocks noGrp="1"/>
          </p:cNvSpPr>
          <p:nvPr>
            <p:ph type="dt" sz="half" idx="10"/>
          </p:nvPr>
        </p:nvSpPr>
        <p:spPr/>
        <p:txBody>
          <a:bodyPr/>
          <a:lstStyle/>
          <a:p>
            <a:pPr>
              <a:defRPr/>
            </a:pPr>
            <a:endParaRPr lang="fr-BE"/>
          </a:p>
        </p:txBody>
      </p:sp>
      <p:sp>
        <p:nvSpPr>
          <p:cNvPr id="5" name="Footer Placeholder 4">
            <a:extLst>
              <a:ext uri="{FF2B5EF4-FFF2-40B4-BE49-F238E27FC236}">
                <a16:creationId xmlns:a16="http://schemas.microsoft.com/office/drawing/2014/main" id="{8D6A58FA-87C8-4CA5-BBE1-9F64E21D9B12}"/>
              </a:ext>
            </a:extLst>
          </p:cNvPr>
          <p:cNvSpPr>
            <a:spLocks noGrp="1"/>
          </p:cNvSpPr>
          <p:nvPr>
            <p:ph type="ftr" sz="quarter" idx="11"/>
          </p:nvPr>
        </p:nvSpPr>
        <p:spPr/>
        <p:txBody>
          <a:bodyPr/>
          <a:lstStyle/>
          <a:p>
            <a:pPr>
              <a:defRPr/>
            </a:pPr>
            <a:endParaRPr lang="fr-BE"/>
          </a:p>
        </p:txBody>
      </p:sp>
      <p:sp>
        <p:nvSpPr>
          <p:cNvPr id="6" name="Slide Number Placeholder 5">
            <a:extLst>
              <a:ext uri="{FF2B5EF4-FFF2-40B4-BE49-F238E27FC236}">
                <a16:creationId xmlns:a16="http://schemas.microsoft.com/office/drawing/2014/main" id="{250DCF1E-C218-4249-A4E5-2A0D62276054}"/>
              </a:ext>
            </a:extLst>
          </p:cNvPr>
          <p:cNvSpPr>
            <a:spLocks noGrp="1"/>
          </p:cNvSpPr>
          <p:nvPr>
            <p:ph type="sldNum" sz="quarter" idx="12"/>
          </p:nvPr>
        </p:nvSpPr>
        <p:spPr/>
        <p:txBody>
          <a:bodyPr/>
          <a:lstStyle/>
          <a:p>
            <a:pPr>
              <a:defRPr/>
            </a:pPr>
            <a:fld id="{137203A0-38F3-48CC-99A2-C98C03DC1EF0}" type="slidenum">
              <a:rPr lang="fr-BE" altLang="fr-FR" smtClean="0"/>
              <a:pPr>
                <a:defRPr/>
              </a:pPr>
              <a:t>‹#›</a:t>
            </a:fld>
            <a:endParaRPr lang="fr-BE" altLang="fr-FR"/>
          </a:p>
        </p:txBody>
      </p:sp>
      <p:sp>
        <p:nvSpPr>
          <p:cNvPr id="8" name="Espace réservé du texte 2">
            <a:extLst>
              <a:ext uri="{FF2B5EF4-FFF2-40B4-BE49-F238E27FC236}">
                <a16:creationId xmlns:a16="http://schemas.microsoft.com/office/drawing/2014/main" id="{8C40F6E7-2C5F-4760-8B42-8C7FB3534D9D}"/>
              </a:ext>
            </a:extLst>
          </p:cNvPr>
          <p:cNvSpPr>
            <a:spLocks noGrp="1"/>
          </p:cNvSpPr>
          <p:nvPr>
            <p:ph type="body" sz="quarter" idx="13" hasCustomPrompt="1"/>
          </p:nvPr>
        </p:nvSpPr>
        <p:spPr>
          <a:xfrm>
            <a:off x="182838" y="4132421"/>
            <a:ext cx="5102323" cy="535612"/>
          </a:xfrm>
          <a:prstGeom prst="rect">
            <a:avLst/>
          </a:prstGeom>
        </p:spPr>
        <p:txBody>
          <a:bodyPr tIns="0">
            <a:noAutofit/>
          </a:bodyPr>
          <a:lstStyle>
            <a:lvl1pPr marL="0" indent="0" algn="l">
              <a:buFont typeface="Arial" panose="020B0604020202020204" pitchFamily="34" charset="0"/>
              <a:buNone/>
              <a:defRPr sz="2000" b="1">
                <a:solidFill>
                  <a:schemeClr val="tx1">
                    <a:lumMod val="50000"/>
                    <a:lumOff val="50000"/>
                  </a:schemeClr>
                </a:solidFill>
              </a:defRPr>
            </a:lvl1pPr>
            <a:lvl2pPr marL="457200" indent="0">
              <a:buNone/>
              <a:defRPr sz="1400" b="0">
                <a:solidFill>
                  <a:schemeClr val="tx1">
                    <a:lumMod val="65000"/>
                    <a:lumOff val="35000"/>
                  </a:schemeClr>
                </a:solidFill>
              </a:defRPr>
            </a:lvl2pPr>
            <a:lvl3pPr marL="914400" indent="0">
              <a:buNone/>
              <a:defRPr sz="1400" b="0">
                <a:solidFill>
                  <a:schemeClr val="tx1">
                    <a:lumMod val="65000"/>
                    <a:lumOff val="35000"/>
                  </a:schemeClr>
                </a:solidFill>
              </a:defRPr>
            </a:lvl3pPr>
            <a:lvl4pPr marL="1371600" indent="0">
              <a:buNone/>
              <a:defRPr sz="1400" b="0">
                <a:solidFill>
                  <a:schemeClr val="tx1">
                    <a:lumMod val="65000"/>
                    <a:lumOff val="35000"/>
                  </a:schemeClr>
                </a:solidFill>
              </a:defRPr>
            </a:lvl4pPr>
            <a:lvl5pPr marL="1828800" indent="0">
              <a:buNone/>
              <a:defRPr sz="1400" b="0">
                <a:solidFill>
                  <a:schemeClr val="tx1">
                    <a:lumMod val="65000"/>
                    <a:lumOff val="35000"/>
                  </a:schemeClr>
                </a:solidFill>
              </a:defRPr>
            </a:lvl5pPr>
          </a:lstStyle>
          <a:p>
            <a:pPr lvl="0"/>
            <a:r>
              <a:rPr lang="fr-FR" dirty="0"/>
              <a:t>Name of the </a:t>
            </a:r>
            <a:r>
              <a:rPr lang="en-GB" dirty="0"/>
              <a:t>speaker</a:t>
            </a:r>
          </a:p>
        </p:txBody>
      </p:sp>
      <p:sp>
        <p:nvSpPr>
          <p:cNvPr id="9" name="Espace réservé du texte 2">
            <a:extLst>
              <a:ext uri="{FF2B5EF4-FFF2-40B4-BE49-F238E27FC236}">
                <a16:creationId xmlns:a16="http://schemas.microsoft.com/office/drawing/2014/main" id="{D7F35DA8-2638-473D-8EF0-332FEC9562FB}"/>
              </a:ext>
            </a:extLst>
          </p:cNvPr>
          <p:cNvSpPr>
            <a:spLocks noGrp="1"/>
          </p:cNvSpPr>
          <p:nvPr>
            <p:ph type="body" sz="quarter" idx="14" hasCustomPrompt="1"/>
          </p:nvPr>
        </p:nvSpPr>
        <p:spPr>
          <a:xfrm>
            <a:off x="193386" y="4788831"/>
            <a:ext cx="5102322" cy="533387"/>
          </a:xfrm>
          <a:prstGeom prst="rect">
            <a:avLst/>
          </a:prstGeom>
        </p:spPr>
        <p:txBody>
          <a:bodyPr tIns="0">
            <a:noAutofit/>
          </a:bodyPr>
          <a:lstStyle>
            <a:lvl1pPr marL="0" indent="0" algn="l">
              <a:buFont typeface="Arial" panose="020B0604020202020204" pitchFamily="34" charset="0"/>
              <a:buNone/>
              <a:defRPr sz="2000" b="0">
                <a:solidFill>
                  <a:schemeClr val="tx1">
                    <a:lumMod val="50000"/>
                    <a:lumOff val="50000"/>
                  </a:schemeClr>
                </a:solidFill>
              </a:defRPr>
            </a:lvl1pPr>
            <a:lvl2pPr marL="457200" indent="0">
              <a:buNone/>
              <a:defRPr sz="1400" b="0">
                <a:solidFill>
                  <a:schemeClr val="tx1">
                    <a:lumMod val="65000"/>
                    <a:lumOff val="35000"/>
                  </a:schemeClr>
                </a:solidFill>
              </a:defRPr>
            </a:lvl2pPr>
            <a:lvl3pPr marL="914400" indent="0">
              <a:buNone/>
              <a:defRPr sz="1400" b="0">
                <a:solidFill>
                  <a:schemeClr val="tx1">
                    <a:lumMod val="65000"/>
                    <a:lumOff val="35000"/>
                  </a:schemeClr>
                </a:solidFill>
              </a:defRPr>
            </a:lvl3pPr>
            <a:lvl4pPr marL="1371600" indent="0">
              <a:buNone/>
              <a:defRPr sz="1400" b="0">
                <a:solidFill>
                  <a:schemeClr val="tx1">
                    <a:lumMod val="65000"/>
                    <a:lumOff val="35000"/>
                  </a:schemeClr>
                </a:solidFill>
              </a:defRPr>
            </a:lvl4pPr>
            <a:lvl5pPr marL="1828800" indent="0">
              <a:buNone/>
              <a:defRPr sz="1400" b="0">
                <a:solidFill>
                  <a:schemeClr val="tx1">
                    <a:lumMod val="65000"/>
                    <a:lumOff val="35000"/>
                  </a:schemeClr>
                </a:solidFill>
              </a:defRPr>
            </a:lvl5pPr>
          </a:lstStyle>
          <a:p>
            <a:pPr lvl="0"/>
            <a:r>
              <a:rPr lang="fr-FR" dirty="0"/>
              <a:t>Position/Institution</a:t>
            </a:r>
            <a:endParaRPr lang="en-GB" dirty="0"/>
          </a:p>
        </p:txBody>
      </p:sp>
      <p:sp>
        <p:nvSpPr>
          <p:cNvPr id="10" name="Espace réservé du texte 6">
            <a:extLst>
              <a:ext uri="{FF2B5EF4-FFF2-40B4-BE49-F238E27FC236}">
                <a16:creationId xmlns:a16="http://schemas.microsoft.com/office/drawing/2014/main" id="{8DDF7B8E-F89F-44F5-8E04-7BA39A2A4EA0}"/>
              </a:ext>
            </a:extLst>
          </p:cNvPr>
          <p:cNvSpPr>
            <a:spLocks noGrp="1"/>
          </p:cNvSpPr>
          <p:nvPr>
            <p:ph type="body" sz="quarter" idx="15" hasCustomPrompt="1"/>
          </p:nvPr>
        </p:nvSpPr>
        <p:spPr>
          <a:xfrm>
            <a:off x="193386" y="5517367"/>
            <a:ext cx="5102322" cy="387424"/>
          </a:xfrm>
          <a:prstGeom prst="rect">
            <a:avLst/>
          </a:prstGeom>
        </p:spPr>
        <p:txBody>
          <a:bodyPr>
            <a:noAutofit/>
          </a:bodyPr>
          <a:lstStyle>
            <a:lvl1pPr marL="0" indent="0" algn="l">
              <a:buNone/>
              <a:defRPr lang="en-GB" sz="2000" b="0" kern="1200" dirty="0">
                <a:solidFill>
                  <a:schemeClr val="tx1">
                    <a:lumMod val="50000"/>
                    <a:lumOff val="50000"/>
                  </a:schemeClr>
                </a:solidFill>
                <a:latin typeface="+mn-lt"/>
                <a:ea typeface="+mn-ea"/>
                <a:cs typeface="+mn-cs"/>
              </a:defRPr>
            </a:lvl1pPr>
          </a:lstStyle>
          <a:p>
            <a:pPr marL="0" lvl="0" indent="0" algn="l" rtl="0" eaLnBrk="0" fontAlgn="base" hangingPunct="0">
              <a:spcBef>
                <a:spcPct val="20000"/>
              </a:spcBef>
              <a:spcAft>
                <a:spcPct val="0"/>
              </a:spcAft>
              <a:buFont typeface="Arial" panose="020B0604020202020204" pitchFamily="34" charset="0"/>
              <a:buNone/>
            </a:pPr>
            <a:r>
              <a:rPr lang="fr-FR" dirty="0"/>
              <a:t>Venue</a:t>
            </a:r>
            <a:r>
              <a:rPr lang="en-GB" b="0" dirty="0">
                <a:solidFill>
                  <a:schemeClr val="bg1">
                    <a:lumMod val="50000"/>
                  </a:schemeClr>
                </a:solidFill>
                <a:sym typeface="Webdings" panose="05030102010509060703" pitchFamily="18" charset="2"/>
              </a:rPr>
              <a:t> </a:t>
            </a:r>
            <a:r>
              <a:rPr lang="fr-FR" dirty="0"/>
              <a:t> date</a:t>
            </a:r>
            <a:endParaRPr lang="en-GB" dirty="0"/>
          </a:p>
        </p:txBody>
      </p:sp>
      <p:sp>
        <p:nvSpPr>
          <p:cNvPr id="11" name="Espace réservé du texte 2">
            <a:extLst>
              <a:ext uri="{FF2B5EF4-FFF2-40B4-BE49-F238E27FC236}">
                <a16:creationId xmlns:a16="http://schemas.microsoft.com/office/drawing/2014/main" id="{57905D58-1515-9744-ACFC-977B7ECDD5A4}"/>
              </a:ext>
            </a:extLst>
          </p:cNvPr>
          <p:cNvSpPr>
            <a:spLocks noGrp="1"/>
          </p:cNvSpPr>
          <p:nvPr>
            <p:ph type="body" sz="quarter" idx="16" hasCustomPrompt="1"/>
          </p:nvPr>
        </p:nvSpPr>
        <p:spPr>
          <a:xfrm>
            <a:off x="1821214" y="2338062"/>
            <a:ext cx="5951186" cy="1395738"/>
          </a:xfrm>
          <a:prstGeom prst="rect">
            <a:avLst/>
          </a:prstGeom>
        </p:spPr>
        <p:txBody>
          <a:bodyPr tIns="0">
            <a:noAutofit/>
          </a:bodyPr>
          <a:lstStyle>
            <a:lvl1pPr marL="0" indent="0" algn="l">
              <a:buFont typeface="Arial" panose="020B0604020202020204" pitchFamily="34" charset="0"/>
              <a:buNone/>
              <a:defRPr sz="3600" b="1">
                <a:solidFill>
                  <a:schemeClr val="tx2"/>
                </a:solidFill>
                <a:latin typeface="Calibri" panose="020F0502020204030204" pitchFamily="34" charset="0"/>
                <a:cs typeface="Calibri" panose="020F0502020204030204" pitchFamily="34" charset="0"/>
              </a:defRPr>
            </a:lvl1pPr>
            <a:lvl2pPr marL="457200" indent="0">
              <a:buNone/>
              <a:defRPr sz="1400" b="0">
                <a:solidFill>
                  <a:schemeClr val="tx1">
                    <a:lumMod val="65000"/>
                    <a:lumOff val="35000"/>
                  </a:schemeClr>
                </a:solidFill>
              </a:defRPr>
            </a:lvl2pPr>
            <a:lvl3pPr marL="914400" indent="0">
              <a:buNone/>
              <a:defRPr sz="1400" b="0">
                <a:solidFill>
                  <a:schemeClr val="tx1">
                    <a:lumMod val="65000"/>
                    <a:lumOff val="35000"/>
                  </a:schemeClr>
                </a:solidFill>
              </a:defRPr>
            </a:lvl3pPr>
            <a:lvl4pPr marL="1371600" indent="0">
              <a:buNone/>
              <a:defRPr sz="1400" b="0">
                <a:solidFill>
                  <a:schemeClr val="tx1">
                    <a:lumMod val="65000"/>
                    <a:lumOff val="35000"/>
                  </a:schemeClr>
                </a:solidFill>
              </a:defRPr>
            </a:lvl4pPr>
            <a:lvl5pPr marL="1828800" indent="0">
              <a:buNone/>
              <a:defRPr sz="1400" b="0">
                <a:solidFill>
                  <a:schemeClr val="tx1">
                    <a:lumMod val="65000"/>
                    <a:lumOff val="35000"/>
                  </a:schemeClr>
                </a:solidFill>
              </a:defRPr>
            </a:lvl5pPr>
          </a:lstStyle>
          <a:p>
            <a:pPr lvl="0"/>
            <a:r>
              <a:rPr lang="fr-FR" dirty="0"/>
              <a:t>Click to </a:t>
            </a:r>
            <a:r>
              <a:rPr lang="fr-FR" dirty="0" err="1"/>
              <a:t>edit</a:t>
            </a:r>
            <a:r>
              <a:rPr lang="fr-FR" dirty="0"/>
              <a:t> Master </a:t>
            </a:r>
            <a:r>
              <a:rPr lang="fr-FR" dirty="0" err="1"/>
              <a:t>title</a:t>
            </a:r>
            <a:r>
              <a:rPr lang="fr-FR" dirty="0"/>
              <a:t> style</a:t>
            </a:r>
            <a:endParaRPr lang="en-GB" dirty="0"/>
          </a:p>
        </p:txBody>
      </p:sp>
    </p:spTree>
    <p:extLst>
      <p:ext uri="{BB962C8B-B14F-4D97-AF65-F5344CB8AC3E}">
        <p14:creationId xmlns:p14="http://schemas.microsoft.com/office/powerpoint/2010/main" val="363946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20"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jpeg"/><Relationship Id="rId3" Type="http://schemas.openxmlformats.org/officeDocument/2006/relationships/slideLayout" Target="../slideLayouts/slideLayout17.xml"/><Relationship Id="rId21" Type="http://schemas.openxmlformats.org/officeDocument/2006/relationships/image" Target="../media/image4.jpe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microsoft.com/office/2007/relationships/hdphoto" Target="../media/hdphoto1.wdp"/><Relationship Id="rId2" Type="http://schemas.openxmlformats.org/officeDocument/2006/relationships/slideLayout" Target="../slideLayouts/slideLayout16.xml"/><Relationship Id="rId16" Type="http://schemas.openxmlformats.org/officeDocument/2006/relationships/image" Target="../media/image1.png"/><Relationship Id="rId20" Type="http://schemas.microsoft.com/office/2007/relationships/hdphoto" Target="../media/hdphoto2.wdp"/><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23" Type="http://schemas.openxmlformats.org/officeDocument/2006/relationships/image" Target="../media/image6.png"/><Relationship Id="rId10" Type="http://schemas.openxmlformats.org/officeDocument/2006/relationships/slideLayout" Target="../slideLayouts/slideLayout24.xml"/><Relationship Id="rId19"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2.jpeg"/><Relationship Id="rId3" Type="http://schemas.openxmlformats.org/officeDocument/2006/relationships/slideLayout" Target="../slideLayouts/slideLayout31.xml"/><Relationship Id="rId21" Type="http://schemas.openxmlformats.org/officeDocument/2006/relationships/image" Target="../media/image4.jpe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microsoft.com/office/2007/relationships/hdphoto" Target="../media/hdphoto1.wdp"/><Relationship Id="rId2" Type="http://schemas.openxmlformats.org/officeDocument/2006/relationships/slideLayout" Target="../slideLayouts/slideLayout30.xml"/><Relationship Id="rId16" Type="http://schemas.openxmlformats.org/officeDocument/2006/relationships/image" Target="../media/image1.png"/><Relationship Id="rId20" Type="http://schemas.microsoft.com/office/2007/relationships/hdphoto" Target="../media/hdphoto2.wdp"/><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23" Type="http://schemas.openxmlformats.org/officeDocument/2006/relationships/image" Target="../media/image6.png"/><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8.jpeg"/><Relationship Id="rId3" Type="http://schemas.openxmlformats.org/officeDocument/2006/relationships/slideLayout" Target="../slideLayouts/slideLayout45.xml"/><Relationship Id="rId21" Type="http://schemas.openxmlformats.org/officeDocument/2006/relationships/image" Target="../media/image10.jpe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microsoft.com/office/2007/relationships/hdphoto" Target="../media/hdphoto3.wdp"/><Relationship Id="rId2" Type="http://schemas.openxmlformats.org/officeDocument/2006/relationships/slideLayout" Target="../slideLayouts/slideLayout44.xml"/><Relationship Id="rId16" Type="http://schemas.openxmlformats.org/officeDocument/2006/relationships/image" Target="../media/image7.png"/><Relationship Id="rId20" Type="http://schemas.microsoft.com/office/2007/relationships/hdphoto" Target="../media/hdphoto4.wdp"/><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23" Type="http://schemas.openxmlformats.org/officeDocument/2006/relationships/image" Target="../media/image6.png"/><Relationship Id="rId10" Type="http://schemas.openxmlformats.org/officeDocument/2006/relationships/slideLayout" Target="../slideLayouts/slideLayout52.xml"/><Relationship Id="rId19" Type="http://schemas.openxmlformats.org/officeDocument/2006/relationships/image" Target="../media/image9.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8.jpeg"/><Relationship Id="rId3" Type="http://schemas.openxmlformats.org/officeDocument/2006/relationships/slideLayout" Target="../slideLayouts/slideLayout59.xml"/><Relationship Id="rId21" Type="http://schemas.openxmlformats.org/officeDocument/2006/relationships/image" Target="../media/image10.jpe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microsoft.com/office/2007/relationships/hdphoto" Target="../media/hdphoto3.wdp"/><Relationship Id="rId2" Type="http://schemas.openxmlformats.org/officeDocument/2006/relationships/slideLayout" Target="../slideLayouts/slideLayout58.xml"/><Relationship Id="rId16" Type="http://schemas.openxmlformats.org/officeDocument/2006/relationships/image" Target="../media/image7.png"/><Relationship Id="rId20" Type="http://schemas.microsoft.com/office/2007/relationships/hdphoto" Target="../media/hdphoto4.wdp"/><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23" Type="http://schemas.openxmlformats.org/officeDocument/2006/relationships/image" Target="../media/image6.png"/><Relationship Id="rId10" Type="http://schemas.openxmlformats.org/officeDocument/2006/relationships/slideLayout" Target="../slideLayouts/slideLayout66.xml"/><Relationship Id="rId19" Type="http://schemas.openxmlformats.org/officeDocument/2006/relationships/image" Target="../media/image9.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8.jpeg"/><Relationship Id="rId3" Type="http://schemas.openxmlformats.org/officeDocument/2006/relationships/slideLayout" Target="../slideLayouts/slideLayout73.xml"/><Relationship Id="rId21" Type="http://schemas.openxmlformats.org/officeDocument/2006/relationships/image" Target="../media/image10.jpeg"/><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microsoft.com/office/2007/relationships/hdphoto" Target="../media/hdphoto3.wdp"/><Relationship Id="rId2" Type="http://schemas.openxmlformats.org/officeDocument/2006/relationships/slideLayout" Target="../slideLayouts/slideLayout72.xml"/><Relationship Id="rId16" Type="http://schemas.openxmlformats.org/officeDocument/2006/relationships/image" Target="../media/image7.png"/><Relationship Id="rId20" Type="http://schemas.microsoft.com/office/2007/relationships/hdphoto" Target="../media/hdphoto4.wdp"/><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23" Type="http://schemas.openxmlformats.org/officeDocument/2006/relationships/image" Target="../media/image6.png"/><Relationship Id="rId10" Type="http://schemas.openxmlformats.org/officeDocument/2006/relationships/slideLayout" Target="../slideLayouts/slideLayout80.xml"/><Relationship Id="rId19" Type="http://schemas.openxmlformats.org/officeDocument/2006/relationships/image" Target="../media/image9.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image" Target="../media/image8.jpeg"/><Relationship Id="rId3" Type="http://schemas.openxmlformats.org/officeDocument/2006/relationships/slideLayout" Target="../slideLayouts/slideLayout87.xml"/><Relationship Id="rId21" Type="http://schemas.openxmlformats.org/officeDocument/2006/relationships/image" Target="../media/image10.jpeg"/><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microsoft.com/office/2007/relationships/hdphoto" Target="../media/hdphoto3.wdp"/><Relationship Id="rId2" Type="http://schemas.openxmlformats.org/officeDocument/2006/relationships/slideLayout" Target="../slideLayouts/slideLayout86.xml"/><Relationship Id="rId16" Type="http://schemas.openxmlformats.org/officeDocument/2006/relationships/image" Target="../media/image7.png"/><Relationship Id="rId20" Type="http://schemas.microsoft.com/office/2007/relationships/hdphoto" Target="../media/hdphoto4.wdp"/><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23" Type="http://schemas.openxmlformats.org/officeDocument/2006/relationships/image" Target="../media/image6.png"/><Relationship Id="rId10" Type="http://schemas.openxmlformats.org/officeDocument/2006/relationships/slideLayout" Target="../slideLayouts/slideLayout94.xml"/><Relationship Id="rId19" Type="http://schemas.openxmlformats.org/officeDocument/2006/relationships/image" Target="../media/image9.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101.xml"/><Relationship Id="rId7" Type="http://schemas.openxmlformats.org/officeDocument/2006/relationships/image" Target="../media/image12.png"/><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theme" Target="../theme/theme8.xml"/><Relationship Id="rId11" Type="http://schemas.openxmlformats.org/officeDocument/2006/relationships/image" Target="../media/image10.jpeg"/><Relationship Id="rId5" Type="http://schemas.openxmlformats.org/officeDocument/2006/relationships/slideLayout" Target="../slideLayouts/slideLayout103.xml"/><Relationship Id="rId10" Type="http://schemas.openxmlformats.org/officeDocument/2006/relationships/image" Target="../media/image14.jpeg"/><Relationship Id="rId4" Type="http://schemas.openxmlformats.org/officeDocument/2006/relationships/slideLayout" Target="../slideLayouts/slideLayout102.xml"/><Relationship Id="rId9"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106.xml"/><Relationship Id="rId7" Type="http://schemas.openxmlformats.org/officeDocument/2006/relationships/image" Target="../media/image19.png"/><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theme" Target="../theme/theme9.xml"/><Relationship Id="rId11" Type="http://schemas.openxmlformats.org/officeDocument/2006/relationships/image" Target="../media/image4.jpeg"/><Relationship Id="rId5" Type="http://schemas.openxmlformats.org/officeDocument/2006/relationships/slideLayout" Target="../slideLayouts/slideLayout108.xml"/><Relationship Id="rId10" Type="http://schemas.openxmlformats.org/officeDocument/2006/relationships/image" Target="../media/image21.jpeg"/><Relationship Id="rId4" Type="http://schemas.openxmlformats.org/officeDocument/2006/relationships/slideLayout" Target="../slideLayouts/slideLayout107.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A large green field with a mountain in the background&#10;&#10;Description generated with very high confidence">
            <a:extLst>
              <a:ext uri="{FF2B5EF4-FFF2-40B4-BE49-F238E27FC236}">
                <a16:creationId xmlns:a16="http://schemas.microsoft.com/office/drawing/2014/main" id="{73966EAF-EF9B-4B21-9956-B0D23320CDCE}"/>
              </a:ext>
            </a:extLst>
          </p:cNvPr>
          <p:cNvPicPr>
            <a:picLocks noChangeAspect="1"/>
          </p:cNvPicPr>
          <p:nvPr userDrawn="1"/>
        </p:nvPicPr>
        <p:blipFill rotWithShape="1">
          <a:blip r:embed="rId16" cstate="email">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a:ext>
            </a:extLst>
          </a:blip>
          <a:srcRect/>
          <a:stretch/>
        </p:blipFill>
        <p:spPr>
          <a:xfrm>
            <a:off x="2233612" y="-25155"/>
            <a:ext cx="2134416" cy="1582560"/>
          </a:xfrm>
          <a:prstGeom prst="rect">
            <a:avLst/>
          </a:prstGeom>
        </p:spPr>
      </p:pic>
      <p:pic>
        <p:nvPicPr>
          <p:cNvPr id="23" name="Picture 22" descr="A view of a mountain&#10;&#10;Description generated with very high confidence">
            <a:extLst>
              <a:ext uri="{FF2B5EF4-FFF2-40B4-BE49-F238E27FC236}">
                <a16:creationId xmlns:a16="http://schemas.microsoft.com/office/drawing/2014/main" id="{502263B5-50DD-444C-936C-41CDBFA63B2A}"/>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6733962" y="-68565"/>
            <a:ext cx="2410252" cy="1624748"/>
          </a:xfrm>
          <a:prstGeom prst="rect">
            <a:avLst/>
          </a:prstGeom>
        </p:spPr>
      </p:pic>
      <p:pic>
        <p:nvPicPr>
          <p:cNvPr id="27" name="Picture 26" descr="A person standing in front of a mountain&#10;&#10;Description generated with very high confidence">
            <a:extLst>
              <a:ext uri="{FF2B5EF4-FFF2-40B4-BE49-F238E27FC236}">
                <a16:creationId xmlns:a16="http://schemas.microsoft.com/office/drawing/2014/main" id="{5861E79E-D39F-4BCE-BFC3-AAE568571E4F}"/>
              </a:ext>
            </a:extLst>
          </p:cNvPr>
          <p:cNvPicPr>
            <a:picLocks noChangeAspect="1"/>
          </p:cNvPicPr>
          <p:nvPr userDrawn="1"/>
        </p:nvPicPr>
        <p:blipFill rotWithShape="1">
          <a:blip r:embed="rId19" cstate="email">
            <a:extLst>
              <a:ext uri="{BEBA8EAE-BF5A-486C-A8C5-ECC9F3942E4B}">
                <a14:imgProps xmlns:a14="http://schemas.microsoft.com/office/drawing/2010/main">
                  <a14:imgLayer r:embed="rId20">
                    <a14:imgEffect>
                      <a14:brightnessContrast bright="-20000" contrast="-20000"/>
                    </a14:imgEffect>
                  </a14:imgLayer>
                </a14:imgProps>
              </a:ext>
              <a:ext uri="{28A0092B-C50C-407E-A947-70E740481C1C}">
                <a14:useLocalDpi xmlns:a14="http://schemas.microsoft.com/office/drawing/2010/main"/>
              </a:ext>
            </a:extLst>
          </a:blip>
          <a:srcRect l="13805" t="13094"/>
          <a:stretch/>
        </p:blipFill>
        <p:spPr>
          <a:xfrm>
            <a:off x="4368029" y="-68565"/>
            <a:ext cx="2414715" cy="1623099"/>
          </a:xfrm>
          <a:prstGeom prst="rect">
            <a:avLst/>
          </a:prstGeom>
        </p:spPr>
      </p:pic>
      <p:pic>
        <p:nvPicPr>
          <p:cNvPr id="29" name="Picture 28" descr="A herd of sheep grazing on a lush green field&#10;&#10;Description generated with high confidence">
            <a:extLst>
              <a:ext uri="{FF2B5EF4-FFF2-40B4-BE49-F238E27FC236}">
                <a16:creationId xmlns:a16="http://schemas.microsoft.com/office/drawing/2014/main" id="{1056A317-5FF6-43AA-BA3B-CDD7285ACC03}"/>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flipH="1">
            <a:off x="1" y="-25155"/>
            <a:ext cx="2238620" cy="1579542"/>
          </a:xfrm>
          <a:prstGeom prst="rect">
            <a:avLst/>
          </a:prstGeom>
        </p:spPr>
      </p:pic>
      <p:sp>
        <p:nvSpPr>
          <p:cNvPr id="12" name="Rectangle 14">
            <a:extLst>
              <a:ext uri="{FF2B5EF4-FFF2-40B4-BE49-F238E27FC236}">
                <a16:creationId xmlns:a16="http://schemas.microsoft.com/office/drawing/2014/main" id="{7C42A9D3-A44D-49D5-9B83-1EEF0F5134BD}"/>
              </a:ext>
            </a:extLst>
          </p:cNvPr>
          <p:cNvSpPr>
            <a:spLocks noChangeArrowheads="1"/>
          </p:cNvSpPr>
          <p:nvPr userDrawn="1"/>
        </p:nvSpPr>
        <p:spPr bwMode="auto">
          <a:xfrm>
            <a:off x="-152400" y="-273732"/>
            <a:ext cx="9361004" cy="1963738"/>
          </a:xfrm>
          <a:prstGeom prst="rect">
            <a:avLst/>
          </a:prstGeom>
          <a:solidFill>
            <a:srgbClr val="FFFFFF">
              <a:alpha val="34902"/>
            </a:srgbClr>
          </a:solidFill>
          <a:ln>
            <a:noFill/>
          </a:ln>
          <a:effectLst/>
        </p:spPr>
        <p:txBody>
          <a:bodyPr wrap="none" anchor="ctr"/>
          <a:lstStyle>
            <a:lvl1pPr eaLnBrk="0" hangingPunct="0">
              <a:defRPr u="sng">
                <a:solidFill>
                  <a:schemeClr val="tx1"/>
                </a:solidFill>
                <a:latin typeface="Tw Cen MT" panose="020B0602020104020603" pitchFamily="34" charset="0"/>
                <a:cs typeface="Arial" panose="020B0604020202020204" pitchFamily="34" charset="0"/>
              </a:defRPr>
            </a:lvl1pPr>
            <a:lvl2pPr marL="742950" indent="-285750" eaLnBrk="0" hangingPunct="0">
              <a:defRPr u="sng">
                <a:solidFill>
                  <a:schemeClr val="tx1"/>
                </a:solidFill>
                <a:latin typeface="Tw Cen MT" panose="020B0602020104020603" pitchFamily="34" charset="0"/>
                <a:cs typeface="Arial" panose="020B0604020202020204" pitchFamily="34" charset="0"/>
              </a:defRPr>
            </a:lvl2pPr>
            <a:lvl3pPr marL="1143000" indent="-228600" eaLnBrk="0" hangingPunct="0">
              <a:defRPr u="sng">
                <a:solidFill>
                  <a:schemeClr val="tx1"/>
                </a:solidFill>
                <a:latin typeface="Tw Cen MT" panose="020B0602020104020603" pitchFamily="34" charset="0"/>
                <a:cs typeface="Arial" panose="020B0604020202020204" pitchFamily="34" charset="0"/>
              </a:defRPr>
            </a:lvl3pPr>
            <a:lvl4pPr marL="1600200" indent="-228600" eaLnBrk="0" hangingPunct="0">
              <a:defRPr u="sng">
                <a:solidFill>
                  <a:schemeClr val="tx1"/>
                </a:solidFill>
                <a:latin typeface="Tw Cen MT" panose="020B0602020104020603" pitchFamily="34" charset="0"/>
                <a:cs typeface="Arial" panose="020B0604020202020204" pitchFamily="34" charset="0"/>
              </a:defRPr>
            </a:lvl4pPr>
            <a:lvl5pPr marL="2057400" indent="-228600" eaLnBrk="0" hangingPunct="0">
              <a:defRPr u="sng">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9pPr>
          </a:lstStyle>
          <a:p>
            <a:pPr eaLnBrk="1" hangingPunct="1">
              <a:defRPr/>
            </a:pPr>
            <a:endParaRPr lang="nl-BE" altLang="fr-FR" sz="1800" u="none" dirty="0">
              <a:solidFill>
                <a:srgbClr val="000000"/>
              </a:solidFill>
              <a:latin typeface="Arial" panose="020B0604020202020204" pitchFamily="34" charset="0"/>
            </a:endParaRPr>
          </a:p>
        </p:txBody>
      </p:sp>
      <p:graphicFrame>
        <p:nvGraphicFramePr>
          <p:cNvPr id="7" name="Tableau 11">
            <a:extLst>
              <a:ext uri="{FF2B5EF4-FFF2-40B4-BE49-F238E27FC236}">
                <a16:creationId xmlns:a16="http://schemas.microsoft.com/office/drawing/2014/main" id="{EBEC1C88-2DB7-4549-9AF6-64DEA667C5CE}"/>
              </a:ext>
            </a:extLst>
          </p:cNvPr>
          <p:cNvGraphicFramePr>
            <a:graphicFrameLocks noGrp="1"/>
          </p:cNvGraphicFramePr>
          <p:nvPr userDrawn="1">
            <p:extLst>
              <p:ext uri="{D42A27DB-BD31-4B8C-83A1-F6EECF244321}">
                <p14:modId xmlns:p14="http://schemas.microsoft.com/office/powerpoint/2010/main" val="1727243864"/>
              </p:ext>
            </p:extLst>
          </p:nvPr>
        </p:nvGraphicFramePr>
        <p:xfrm>
          <a:off x="-27384" y="6406065"/>
          <a:ext cx="9184636" cy="451941"/>
        </p:xfrm>
        <a:graphic>
          <a:graphicData uri="http://schemas.openxmlformats.org/drawingml/2006/table">
            <a:tbl>
              <a:tblPr firstRow="1" bandRow="1">
                <a:tableStyleId>{F2DE63D5-997A-4646-A377-4702673A728D}</a:tableStyleId>
              </a:tblPr>
              <a:tblGrid>
                <a:gridCol w="2296159">
                  <a:extLst>
                    <a:ext uri="{9D8B030D-6E8A-4147-A177-3AD203B41FA5}">
                      <a16:colId xmlns:a16="http://schemas.microsoft.com/office/drawing/2014/main" val="20000"/>
                    </a:ext>
                  </a:extLst>
                </a:gridCol>
                <a:gridCol w="2296159">
                  <a:extLst>
                    <a:ext uri="{9D8B030D-6E8A-4147-A177-3AD203B41FA5}">
                      <a16:colId xmlns:a16="http://schemas.microsoft.com/office/drawing/2014/main" val="20001"/>
                    </a:ext>
                  </a:extLst>
                </a:gridCol>
                <a:gridCol w="2296159">
                  <a:extLst>
                    <a:ext uri="{9D8B030D-6E8A-4147-A177-3AD203B41FA5}">
                      <a16:colId xmlns:a16="http://schemas.microsoft.com/office/drawing/2014/main" val="20002"/>
                    </a:ext>
                  </a:extLst>
                </a:gridCol>
                <a:gridCol w="2296159">
                  <a:extLst>
                    <a:ext uri="{9D8B030D-6E8A-4147-A177-3AD203B41FA5}">
                      <a16:colId xmlns:a16="http://schemas.microsoft.com/office/drawing/2014/main" val="20003"/>
                    </a:ext>
                  </a:extLst>
                </a:gridCol>
              </a:tblGrid>
              <a:tr h="451941">
                <a:tc>
                  <a:txBody>
                    <a:bodyPr/>
                    <a:lstStyle/>
                    <a:p>
                      <a:endParaRPr lang="en-GB" sz="800" dirty="0">
                        <a:ln w="3175">
                          <a:solidFill>
                            <a:schemeClr val="accent1"/>
                          </a:solidFill>
                        </a:ln>
                        <a:solidFill>
                          <a:schemeClr val="accent1"/>
                        </a:solidFill>
                      </a:endParaRPr>
                    </a:p>
                  </a:txBody>
                  <a:tcPr>
                    <a:solidFill>
                      <a:schemeClr val="accent3"/>
                    </a:solidFill>
                  </a:tcPr>
                </a:tc>
                <a:tc>
                  <a:txBody>
                    <a:bodyPr/>
                    <a:lstStyle/>
                    <a:p>
                      <a:endParaRPr lang="en-GB" dirty="0">
                        <a:ln w="3175">
                          <a:solidFill>
                            <a:schemeClr val="accent4"/>
                          </a:solidFill>
                        </a:ln>
                        <a:solidFill>
                          <a:schemeClr val="accent1"/>
                        </a:solidFill>
                      </a:endParaRPr>
                    </a:p>
                  </a:txBody>
                  <a:tcPr>
                    <a:solidFill>
                      <a:schemeClr val="accent3"/>
                    </a:solidFill>
                  </a:tcPr>
                </a:tc>
                <a:tc>
                  <a:txBody>
                    <a:bodyPr/>
                    <a:lstStyle/>
                    <a:p>
                      <a:endParaRPr lang="en-GB" dirty="0">
                        <a:ln w="3175">
                          <a:solidFill>
                            <a:schemeClr val="accent3"/>
                          </a:solidFill>
                        </a:ln>
                        <a:solidFill>
                          <a:schemeClr val="accent1"/>
                        </a:solidFill>
                      </a:endParaRPr>
                    </a:p>
                  </a:txBody>
                  <a:tcPr>
                    <a:solidFill>
                      <a:schemeClr val="accent3"/>
                    </a:solidFill>
                  </a:tcPr>
                </a:tc>
                <a:tc>
                  <a:txBody>
                    <a:bodyPr/>
                    <a:lstStyle/>
                    <a:p>
                      <a:endParaRPr lang="en-GB" sz="1800" dirty="0">
                        <a:ln w="3175">
                          <a:solidFill>
                            <a:schemeClr val="accent2"/>
                          </a:solidFill>
                        </a:ln>
                        <a:solidFill>
                          <a:schemeClr val="bg1"/>
                        </a:solidFill>
                      </a:endParaRPr>
                    </a:p>
                  </a:txBody>
                  <a:tcPr>
                    <a:solidFill>
                      <a:schemeClr val="accent3"/>
                    </a:solidFill>
                  </a:tcPr>
                </a:tc>
                <a:extLst>
                  <a:ext uri="{0D108BD9-81ED-4DB2-BD59-A6C34878D82A}">
                    <a16:rowId xmlns:a16="http://schemas.microsoft.com/office/drawing/2014/main" val="10000"/>
                  </a:ext>
                </a:extLst>
              </a:tr>
            </a:tbl>
          </a:graphicData>
        </a:graphic>
      </p:graphicFrame>
      <p:sp>
        <p:nvSpPr>
          <p:cNvPr id="2" name="Title Placeholder 1">
            <a:extLst>
              <a:ext uri="{FF2B5EF4-FFF2-40B4-BE49-F238E27FC236}">
                <a16:creationId xmlns:a16="http://schemas.microsoft.com/office/drawing/2014/main" id="{2597ABE4-AF12-4830-8B8B-FE05A9E624B7}"/>
              </a:ext>
            </a:extLst>
          </p:cNvPr>
          <p:cNvSpPr>
            <a:spLocks noGrp="1"/>
          </p:cNvSpPr>
          <p:nvPr>
            <p:ph type="title"/>
          </p:nvPr>
        </p:nvSpPr>
        <p:spPr>
          <a:xfrm>
            <a:off x="0" y="290487"/>
            <a:ext cx="7886700" cy="1020987"/>
          </a:xfrm>
          <a:prstGeom prst="rect">
            <a:avLst/>
          </a:prstGeom>
        </p:spPr>
        <p:txBody>
          <a:bodyPr vert="horz" lIns="91440" tIns="45720" rIns="91440" bIns="45720" rtlCol="0" anchor="ctr">
            <a:norm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096FB600-32B4-4530-9994-7424D13A414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D56E948A-C71E-4BE1-A795-C4FD49DF5A20}"/>
              </a:ext>
            </a:extLst>
          </p:cNvPr>
          <p:cNvSpPr>
            <a:spLocks noGrp="1"/>
          </p:cNvSpPr>
          <p:nvPr>
            <p:ph type="dt" sz="half" idx="2"/>
          </p:nvPr>
        </p:nvSpPr>
        <p:spPr>
          <a:xfrm>
            <a:off x="176212" y="6408689"/>
            <a:ext cx="2057400" cy="365125"/>
          </a:xfrm>
          <a:prstGeom prst="rect">
            <a:avLst/>
          </a:prstGeom>
        </p:spPr>
        <p:txBody>
          <a:bodyPr vert="horz" lIns="91440" tIns="45720" rIns="91440" bIns="45720" rtlCol="0" anchor="ctr"/>
          <a:lstStyle>
            <a:lvl1pPr algn="l">
              <a:defRPr sz="1400">
                <a:solidFill>
                  <a:schemeClr val="bg1"/>
                </a:solidFill>
              </a:defRPr>
            </a:lvl1pPr>
          </a:lstStyle>
          <a:p>
            <a:pPr>
              <a:defRPr/>
            </a:pPr>
            <a:endParaRPr lang="fr-BE" dirty="0"/>
          </a:p>
        </p:txBody>
      </p:sp>
      <p:sp>
        <p:nvSpPr>
          <p:cNvPr id="5" name="Footer Placeholder 4">
            <a:extLst>
              <a:ext uri="{FF2B5EF4-FFF2-40B4-BE49-F238E27FC236}">
                <a16:creationId xmlns:a16="http://schemas.microsoft.com/office/drawing/2014/main" id="{967C6461-AB5F-4819-BCBF-E8BCCC145360}"/>
              </a:ext>
            </a:extLst>
          </p:cNvPr>
          <p:cNvSpPr>
            <a:spLocks noGrp="1"/>
          </p:cNvSpPr>
          <p:nvPr>
            <p:ph type="ftr" sz="quarter" idx="3"/>
          </p:nvPr>
        </p:nvSpPr>
        <p:spPr>
          <a:xfrm>
            <a:off x="3020616" y="6449472"/>
            <a:ext cx="3086100" cy="365125"/>
          </a:xfrm>
          <a:prstGeom prst="rect">
            <a:avLst/>
          </a:prstGeom>
        </p:spPr>
        <p:txBody>
          <a:bodyPr vert="horz" lIns="91440" tIns="45720" rIns="91440" bIns="45720" rtlCol="0" anchor="ctr"/>
          <a:lstStyle>
            <a:lvl1pPr algn="ctr">
              <a:defRPr sz="1100">
                <a:solidFill>
                  <a:schemeClr val="bg1"/>
                </a:solidFill>
              </a:defRPr>
            </a:lvl1pPr>
          </a:lstStyle>
          <a:p>
            <a:pPr>
              <a:defRPr/>
            </a:pPr>
            <a:endParaRPr lang="fr-BE" dirty="0"/>
          </a:p>
        </p:txBody>
      </p:sp>
      <p:sp>
        <p:nvSpPr>
          <p:cNvPr id="6" name="Slide Number Placeholder 5">
            <a:extLst>
              <a:ext uri="{FF2B5EF4-FFF2-40B4-BE49-F238E27FC236}">
                <a16:creationId xmlns:a16="http://schemas.microsoft.com/office/drawing/2014/main" id="{9DF1882B-B240-41E5-880E-8969261DF9A0}"/>
              </a:ext>
            </a:extLst>
          </p:cNvPr>
          <p:cNvSpPr>
            <a:spLocks noGrp="1"/>
          </p:cNvSpPr>
          <p:nvPr>
            <p:ph type="sldNum" sz="quarter" idx="4"/>
          </p:nvPr>
        </p:nvSpPr>
        <p:spPr>
          <a:xfrm>
            <a:off x="6959980" y="639873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9CF7502-4954-477C-AF02-6EE3F795B26C}" type="slidenum">
              <a:rPr lang="fr-BE" altLang="fr-FR" smtClean="0"/>
              <a:pPr>
                <a:defRPr/>
              </a:pPr>
              <a:t>‹#›</a:t>
            </a:fld>
            <a:endParaRPr lang="fr-BE" altLang="fr-FR" dirty="0"/>
          </a:p>
        </p:txBody>
      </p:sp>
      <p:pic>
        <p:nvPicPr>
          <p:cNvPr id="13" name="Image 8">
            <a:extLst>
              <a:ext uri="{FF2B5EF4-FFF2-40B4-BE49-F238E27FC236}">
                <a16:creationId xmlns:a16="http://schemas.microsoft.com/office/drawing/2014/main" id="{2D3768C4-956B-4E1A-BFC1-A48BFECA72FA}"/>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bwMode="auto">
          <a:xfrm>
            <a:off x="8454955" y="5733284"/>
            <a:ext cx="712236" cy="66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95238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xStyles>
    <p:titleStyle>
      <a:lvl1pPr algn="l" defTabSz="685783" rtl="0" eaLnBrk="1" latinLnBrk="0" hangingPunct="1">
        <a:lnSpc>
          <a:spcPct val="90000"/>
        </a:lnSpc>
        <a:spcBef>
          <a:spcPct val="0"/>
        </a:spcBef>
        <a:buNone/>
        <a:defRPr sz="3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46" indent="-171446" algn="l" defTabSz="685783" rtl="0" eaLnBrk="1" latinLnBrk="0" hangingPunct="1">
        <a:lnSpc>
          <a:spcPct val="90000"/>
        </a:lnSpc>
        <a:spcBef>
          <a:spcPts val="751"/>
        </a:spcBef>
        <a:buSzPct val="85000"/>
        <a:buFont typeface="Arial Narrow" panose="020B0606020202030204" pitchFamily="34" charset="0"/>
        <a:buChar char="►"/>
        <a:defRPr sz="2800" kern="1200">
          <a:solidFill>
            <a:schemeClr val="tx2"/>
          </a:solidFill>
          <a:latin typeface="+mn-lt"/>
          <a:ea typeface="+mn-ea"/>
          <a:cs typeface="+mn-cs"/>
        </a:defRPr>
      </a:lvl1pPr>
      <a:lvl2pPr marL="514338" indent="-171446" algn="l" defTabSz="685783" rtl="0" eaLnBrk="1" latinLnBrk="0" hangingPunct="1">
        <a:lnSpc>
          <a:spcPct val="90000"/>
        </a:lnSpc>
        <a:spcBef>
          <a:spcPts val="375"/>
        </a:spcBef>
        <a:buFont typeface="Courier New" panose="02070309020205020404" pitchFamily="49" charset="0"/>
        <a:buChar char="-"/>
        <a:defRPr sz="20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Tx/>
        <a:buBlip>
          <a:blip r:embed="rId23"/>
        </a:buBlip>
        <a:defRPr sz="1800" kern="1200">
          <a:solidFill>
            <a:schemeClr val="tx1">
              <a:lumMod val="50000"/>
              <a:lumOff val="50000"/>
            </a:schemeClr>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600" kern="1200">
          <a:solidFill>
            <a:schemeClr val="bg1">
              <a:lumMod val="50000"/>
            </a:schemeClr>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fr-FR"/>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A large green field with a mountain in the background&#10;&#10;Description generated with very high confidence">
            <a:extLst>
              <a:ext uri="{FF2B5EF4-FFF2-40B4-BE49-F238E27FC236}">
                <a16:creationId xmlns:a16="http://schemas.microsoft.com/office/drawing/2014/main" id="{73966EAF-EF9B-4B21-9956-B0D23320CDCE}"/>
              </a:ext>
            </a:extLst>
          </p:cNvPr>
          <p:cNvPicPr>
            <a:picLocks noChangeAspect="1"/>
          </p:cNvPicPr>
          <p:nvPr userDrawn="1"/>
        </p:nvPicPr>
        <p:blipFill rotWithShape="1">
          <a:blip r:embed="rId16" cstate="email">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a:ext>
            </a:extLst>
          </a:blip>
          <a:srcRect/>
          <a:stretch/>
        </p:blipFill>
        <p:spPr>
          <a:xfrm>
            <a:off x="2233612" y="-25155"/>
            <a:ext cx="2134416" cy="1582560"/>
          </a:xfrm>
          <a:prstGeom prst="rect">
            <a:avLst/>
          </a:prstGeom>
        </p:spPr>
      </p:pic>
      <p:pic>
        <p:nvPicPr>
          <p:cNvPr id="23" name="Picture 22" descr="A view of a mountain&#10;&#10;Description generated with very high confidence">
            <a:extLst>
              <a:ext uri="{FF2B5EF4-FFF2-40B4-BE49-F238E27FC236}">
                <a16:creationId xmlns:a16="http://schemas.microsoft.com/office/drawing/2014/main" id="{502263B5-50DD-444C-936C-41CDBFA63B2A}"/>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6733962" y="-68565"/>
            <a:ext cx="2410252" cy="1624748"/>
          </a:xfrm>
          <a:prstGeom prst="rect">
            <a:avLst/>
          </a:prstGeom>
        </p:spPr>
      </p:pic>
      <p:pic>
        <p:nvPicPr>
          <p:cNvPr id="27" name="Picture 26" descr="A person standing in front of a mountain&#10;&#10;Description generated with very high confidence">
            <a:extLst>
              <a:ext uri="{FF2B5EF4-FFF2-40B4-BE49-F238E27FC236}">
                <a16:creationId xmlns:a16="http://schemas.microsoft.com/office/drawing/2014/main" id="{5861E79E-D39F-4BCE-BFC3-AAE568571E4F}"/>
              </a:ext>
            </a:extLst>
          </p:cNvPr>
          <p:cNvPicPr>
            <a:picLocks noChangeAspect="1"/>
          </p:cNvPicPr>
          <p:nvPr userDrawn="1"/>
        </p:nvPicPr>
        <p:blipFill rotWithShape="1">
          <a:blip r:embed="rId19" cstate="email">
            <a:extLst>
              <a:ext uri="{BEBA8EAE-BF5A-486C-A8C5-ECC9F3942E4B}">
                <a14:imgProps xmlns:a14="http://schemas.microsoft.com/office/drawing/2010/main">
                  <a14:imgLayer r:embed="rId20">
                    <a14:imgEffect>
                      <a14:brightnessContrast bright="-20000" contrast="-20000"/>
                    </a14:imgEffect>
                  </a14:imgLayer>
                </a14:imgProps>
              </a:ext>
              <a:ext uri="{28A0092B-C50C-407E-A947-70E740481C1C}">
                <a14:useLocalDpi xmlns:a14="http://schemas.microsoft.com/office/drawing/2010/main"/>
              </a:ext>
            </a:extLst>
          </a:blip>
          <a:srcRect l="13805" t="13094"/>
          <a:stretch/>
        </p:blipFill>
        <p:spPr>
          <a:xfrm>
            <a:off x="4368029" y="-68565"/>
            <a:ext cx="2414715" cy="1623099"/>
          </a:xfrm>
          <a:prstGeom prst="rect">
            <a:avLst/>
          </a:prstGeom>
        </p:spPr>
      </p:pic>
      <p:pic>
        <p:nvPicPr>
          <p:cNvPr id="29" name="Picture 28" descr="A herd of sheep grazing on a lush green field&#10;&#10;Description generated with high confidence">
            <a:extLst>
              <a:ext uri="{FF2B5EF4-FFF2-40B4-BE49-F238E27FC236}">
                <a16:creationId xmlns:a16="http://schemas.microsoft.com/office/drawing/2014/main" id="{1056A317-5FF6-43AA-BA3B-CDD7285ACC03}"/>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flipH="1">
            <a:off x="1" y="-25155"/>
            <a:ext cx="2238620" cy="1579542"/>
          </a:xfrm>
          <a:prstGeom prst="rect">
            <a:avLst/>
          </a:prstGeom>
        </p:spPr>
      </p:pic>
      <p:sp>
        <p:nvSpPr>
          <p:cNvPr id="12" name="Rectangle 14">
            <a:extLst>
              <a:ext uri="{FF2B5EF4-FFF2-40B4-BE49-F238E27FC236}">
                <a16:creationId xmlns:a16="http://schemas.microsoft.com/office/drawing/2014/main" id="{7C42A9D3-A44D-49D5-9B83-1EEF0F5134BD}"/>
              </a:ext>
            </a:extLst>
          </p:cNvPr>
          <p:cNvSpPr>
            <a:spLocks noChangeArrowheads="1"/>
          </p:cNvSpPr>
          <p:nvPr userDrawn="1"/>
        </p:nvSpPr>
        <p:spPr bwMode="auto">
          <a:xfrm>
            <a:off x="-152400" y="-273732"/>
            <a:ext cx="9361004" cy="1963738"/>
          </a:xfrm>
          <a:prstGeom prst="rect">
            <a:avLst/>
          </a:prstGeom>
          <a:solidFill>
            <a:srgbClr val="FFFFFF">
              <a:alpha val="34902"/>
            </a:srgbClr>
          </a:solidFill>
          <a:ln>
            <a:noFill/>
          </a:ln>
          <a:effectLst/>
        </p:spPr>
        <p:txBody>
          <a:bodyPr wrap="none" anchor="ctr"/>
          <a:lstStyle>
            <a:lvl1pPr eaLnBrk="0" hangingPunct="0">
              <a:defRPr u="sng">
                <a:solidFill>
                  <a:schemeClr val="tx1"/>
                </a:solidFill>
                <a:latin typeface="Tw Cen MT" panose="020B0602020104020603" pitchFamily="34" charset="0"/>
                <a:cs typeface="Arial" panose="020B0604020202020204" pitchFamily="34" charset="0"/>
              </a:defRPr>
            </a:lvl1pPr>
            <a:lvl2pPr marL="742950" indent="-285750" eaLnBrk="0" hangingPunct="0">
              <a:defRPr u="sng">
                <a:solidFill>
                  <a:schemeClr val="tx1"/>
                </a:solidFill>
                <a:latin typeface="Tw Cen MT" panose="020B0602020104020603" pitchFamily="34" charset="0"/>
                <a:cs typeface="Arial" panose="020B0604020202020204" pitchFamily="34" charset="0"/>
              </a:defRPr>
            </a:lvl2pPr>
            <a:lvl3pPr marL="1143000" indent="-228600" eaLnBrk="0" hangingPunct="0">
              <a:defRPr u="sng">
                <a:solidFill>
                  <a:schemeClr val="tx1"/>
                </a:solidFill>
                <a:latin typeface="Tw Cen MT" panose="020B0602020104020603" pitchFamily="34" charset="0"/>
                <a:cs typeface="Arial" panose="020B0604020202020204" pitchFamily="34" charset="0"/>
              </a:defRPr>
            </a:lvl3pPr>
            <a:lvl4pPr marL="1600200" indent="-228600" eaLnBrk="0" hangingPunct="0">
              <a:defRPr u="sng">
                <a:solidFill>
                  <a:schemeClr val="tx1"/>
                </a:solidFill>
                <a:latin typeface="Tw Cen MT" panose="020B0602020104020603" pitchFamily="34" charset="0"/>
                <a:cs typeface="Arial" panose="020B0604020202020204" pitchFamily="34" charset="0"/>
              </a:defRPr>
            </a:lvl4pPr>
            <a:lvl5pPr marL="2057400" indent="-228600" eaLnBrk="0" hangingPunct="0">
              <a:defRPr u="sng">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9pPr>
          </a:lstStyle>
          <a:p>
            <a:pPr eaLnBrk="1" hangingPunct="1">
              <a:defRPr/>
            </a:pPr>
            <a:endParaRPr lang="nl-BE" altLang="fr-FR" sz="1800" u="none" dirty="0">
              <a:solidFill>
                <a:srgbClr val="000000"/>
              </a:solidFill>
              <a:latin typeface="Arial" panose="020B0604020202020204" pitchFamily="34" charset="0"/>
            </a:endParaRPr>
          </a:p>
        </p:txBody>
      </p:sp>
      <p:graphicFrame>
        <p:nvGraphicFramePr>
          <p:cNvPr id="7" name="Tableau 11">
            <a:extLst>
              <a:ext uri="{FF2B5EF4-FFF2-40B4-BE49-F238E27FC236}">
                <a16:creationId xmlns:a16="http://schemas.microsoft.com/office/drawing/2014/main" id="{EBEC1C88-2DB7-4549-9AF6-64DEA667C5CE}"/>
              </a:ext>
            </a:extLst>
          </p:cNvPr>
          <p:cNvGraphicFramePr>
            <a:graphicFrameLocks noGrp="1"/>
          </p:cNvGraphicFramePr>
          <p:nvPr userDrawn="1">
            <p:extLst>
              <p:ext uri="{D42A27DB-BD31-4B8C-83A1-F6EECF244321}">
                <p14:modId xmlns:p14="http://schemas.microsoft.com/office/powerpoint/2010/main" val="1727243864"/>
              </p:ext>
            </p:extLst>
          </p:nvPr>
        </p:nvGraphicFramePr>
        <p:xfrm>
          <a:off x="-27384" y="6406065"/>
          <a:ext cx="9184636" cy="451941"/>
        </p:xfrm>
        <a:graphic>
          <a:graphicData uri="http://schemas.openxmlformats.org/drawingml/2006/table">
            <a:tbl>
              <a:tblPr firstRow="1" bandRow="1">
                <a:tableStyleId>{F2DE63D5-997A-4646-A377-4702673A728D}</a:tableStyleId>
              </a:tblPr>
              <a:tblGrid>
                <a:gridCol w="2296159">
                  <a:extLst>
                    <a:ext uri="{9D8B030D-6E8A-4147-A177-3AD203B41FA5}">
                      <a16:colId xmlns:a16="http://schemas.microsoft.com/office/drawing/2014/main" val="20000"/>
                    </a:ext>
                  </a:extLst>
                </a:gridCol>
                <a:gridCol w="2296159">
                  <a:extLst>
                    <a:ext uri="{9D8B030D-6E8A-4147-A177-3AD203B41FA5}">
                      <a16:colId xmlns:a16="http://schemas.microsoft.com/office/drawing/2014/main" val="20001"/>
                    </a:ext>
                  </a:extLst>
                </a:gridCol>
                <a:gridCol w="2296159">
                  <a:extLst>
                    <a:ext uri="{9D8B030D-6E8A-4147-A177-3AD203B41FA5}">
                      <a16:colId xmlns:a16="http://schemas.microsoft.com/office/drawing/2014/main" val="20002"/>
                    </a:ext>
                  </a:extLst>
                </a:gridCol>
                <a:gridCol w="2296159">
                  <a:extLst>
                    <a:ext uri="{9D8B030D-6E8A-4147-A177-3AD203B41FA5}">
                      <a16:colId xmlns:a16="http://schemas.microsoft.com/office/drawing/2014/main" val="20003"/>
                    </a:ext>
                  </a:extLst>
                </a:gridCol>
              </a:tblGrid>
              <a:tr h="451941">
                <a:tc>
                  <a:txBody>
                    <a:bodyPr/>
                    <a:lstStyle/>
                    <a:p>
                      <a:endParaRPr lang="en-GB" sz="800" dirty="0">
                        <a:ln w="3175">
                          <a:solidFill>
                            <a:schemeClr val="accent1"/>
                          </a:solidFill>
                        </a:ln>
                        <a:solidFill>
                          <a:schemeClr val="accent1"/>
                        </a:solidFill>
                      </a:endParaRPr>
                    </a:p>
                  </a:txBody>
                  <a:tcPr>
                    <a:solidFill>
                      <a:schemeClr val="accent3"/>
                    </a:solidFill>
                  </a:tcPr>
                </a:tc>
                <a:tc>
                  <a:txBody>
                    <a:bodyPr/>
                    <a:lstStyle/>
                    <a:p>
                      <a:endParaRPr lang="en-GB" dirty="0">
                        <a:ln w="3175">
                          <a:solidFill>
                            <a:schemeClr val="accent4"/>
                          </a:solidFill>
                        </a:ln>
                        <a:solidFill>
                          <a:schemeClr val="accent1"/>
                        </a:solidFill>
                      </a:endParaRPr>
                    </a:p>
                  </a:txBody>
                  <a:tcPr>
                    <a:solidFill>
                      <a:schemeClr val="accent3"/>
                    </a:solidFill>
                  </a:tcPr>
                </a:tc>
                <a:tc>
                  <a:txBody>
                    <a:bodyPr/>
                    <a:lstStyle/>
                    <a:p>
                      <a:endParaRPr lang="en-GB" dirty="0">
                        <a:ln w="3175">
                          <a:solidFill>
                            <a:schemeClr val="accent3"/>
                          </a:solidFill>
                        </a:ln>
                        <a:solidFill>
                          <a:schemeClr val="accent1"/>
                        </a:solidFill>
                      </a:endParaRPr>
                    </a:p>
                  </a:txBody>
                  <a:tcPr>
                    <a:solidFill>
                      <a:schemeClr val="accent3"/>
                    </a:solidFill>
                  </a:tcPr>
                </a:tc>
                <a:tc>
                  <a:txBody>
                    <a:bodyPr/>
                    <a:lstStyle/>
                    <a:p>
                      <a:endParaRPr lang="en-GB" sz="1800" dirty="0">
                        <a:ln w="3175">
                          <a:solidFill>
                            <a:schemeClr val="accent2"/>
                          </a:solidFill>
                        </a:ln>
                        <a:solidFill>
                          <a:schemeClr val="bg1"/>
                        </a:solidFill>
                      </a:endParaRPr>
                    </a:p>
                  </a:txBody>
                  <a:tcPr>
                    <a:solidFill>
                      <a:schemeClr val="accent3"/>
                    </a:solidFill>
                  </a:tcPr>
                </a:tc>
                <a:extLst>
                  <a:ext uri="{0D108BD9-81ED-4DB2-BD59-A6C34878D82A}">
                    <a16:rowId xmlns:a16="http://schemas.microsoft.com/office/drawing/2014/main" val="10000"/>
                  </a:ext>
                </a:extLst>
              </a:tr>
            </a:tbl>
          </a:graphicData>
        </a:graphic>
      </p:graphicFrame>
      <p:sp>
        <p:nvSpPr>
          <p:cNvPr id="2" name="Title Placeholder 1">
            <a:extLst>
              <a:ext uri="{FF2B5EF4-FFF2-40B4-BE49-F238E27FC236}">
                <a16:creationId xmlns:a16="http://schemas.microsoft.com/office/drawing/2014/main" id="{2597ABE4-AF12-4830-8B8B-FE05A9E624B7}"/>
              </a:ext>
            </a:extLst>
          </p:cNvPr>
          <p:cNvSpPr>
            <a:spLocks noGrp="1"/>
          </p:cNvSpPr>
          <p:nvPr>
            <p:ph type="title"/>
          </p:nvPr>
        </p:nvSpPr>
        <p:spPr>
          <a:xfrm>
            <a:off x="0" y="290487"/>
            <a:ext cx="7886700" cy="1020987"/>
          </a:xfrm>
          <a:prstGeom prst="rect">
            <a:avLst/>
          </a:prstGeom>
        </p:spPr>
        <p:txBody>
          <a:bodyPr vert="horz" lIns="91440" tIns="45720" rIns="91440" bIns="45720" rtlCol="0" anchor="ctr">
            <a:norm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096FB600-32B4-4530-9994-7424D13A414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D56E948A-C71E-4BE1-A795-C4FD49DF5A20}"/>
              </a:ext>
            </a:extLst>
          </p:cNvPr>
          <p:cNvSpPr>
            <a:spLocks noGrp="1"/>
          </p:cNvSpPr>
          <p:nvPr>
            <p:ph type="dt" sz="half" idx="2"/>
          </p:nvPr>
        </p:nvSpPr>
        <p:spPr>
          <a:xfrm>
            <a:off x="176212" y="6408689"/>
            <a:ext cx="2057400" cy="365125"/>
          </a:xfrm>
          <a:prstGeom prst="rect">
            <a:avLst/>
          </a:prstGeom>
        </p:spPr>
        <p:txBody>
          <a:bodyPr vert="horz" lIns="91440" tIns="45720" rIns="91440" bIns="45720" rtlCol="0" anchor="ctr"/>
          <a:lstStyle>
            <a:lvl1pPr algn="l">
              <a:defRPr sz="1400">
                <a:solidFill>
                  <a:schemeClr val="bg1"/>
                </a:solidFill>
              </a:defRPr>
            </a:lvl1pPr>
          </a:lstStyle>
          <a:p>
            <a:pPr>
              <a:defRPr/>
            </a:pPr>
            <a:endParaRPr lang="fr-BE" dirty="0"/>
          </a:p>
        </p:txBody>
      </p:sp>
      <p:sp>
        <p:nvSpPr>
          <p:cNvPr id="5" name="Footer Placeholder 4">
            <a:extLst>
              <a:ext uri="{FF2B5EF4-FFF2-40B4-BE49-F238E27FC236}">
                <a16:creationId xmlns:a16="http://schemas.microsoft.com/office/drawing/2014/main" id="{967C6461-AB5F-4819-BCBF-E8BCCC145360}"/>
              </a:ext>
            </a:extLst>
          </p:cNvPr>
          <p:cNvSpPr>
            <a:spLocks noGrp="1"/>
          </p:cNvSpPr>
          <p:nvPr>
            <p:ph type="ftr" sz="quarter" idx="3"/>
          </p:nvPr>
        </p:nvSpPr>
        <p:spPr>
          <a:xfrm>
            <a:off x="3020616" y="6449472"/>
            <a:ext cx="3086100" cy="365125"/>
          </a:xfrm>
          <a:prstGeom prst="rect">
            <a:avLst/>
          </a:prstGeom>
        </p:spPr>
        <p:txBody>
          <a:bodyPr vert="horz" lIns="91440" tIns="45720" rIns="91440" bIns="45720" rtlCol="0" anchor="ctr"/>
          <a:lstStyle>
            <a:lvl1pPr algn="ctr">
              <a:defRPr sz="1100">
                <a:solidFill>
                  <a:schemeClr val="bg1"/>
                </a:solidFill>
              </a:defRPr>
            </a:lvl1pPr>
          </a:lstStyle>
          <a:p>
            <a:pPr>
              <a:defRPr/>
            </a:pPr>
            <a:endParaRPr lang="fr-BE" dirty="0"/>
          </a:p>
        </p:txBody>
      </p:sp>
      <p:sp>
        <p:nvSpPr>
          <p:cNvPr id="6" name="Slide Number Placeholder 5">
            <a:extLst>
              <a:ext uri="{FF2B5EF4-FFF2-40B4-BE49-F238E27FC236}">
                <a16:creationId xmlns:a16="http://schemas.microsoft.com/office/drawing/2014/main" id="{9DF1882B-B240-41E5-880E-8969261DF9A0}"/>
              </a:ext>
            </a:extLst>
          </p:cNvPr>
          <p:cNvSpPr>
            <a:spLocks noGrp="1"/>
          </p:cNvSpPr>
          <p:nvPr>
            <p:ph type="sldNum" sz="quarter" idx="4"/>
          </p:nvPr>
        </p:nvSpPr>
        <p:spPr>
          <a:xfrm>
            <a:off x="6959980" y="639873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9CF7502-4954-477C-AF02-6EE3F795B26C}" type="slidenum">
              <a:rPr lang="fr-BE" altLang="fr-FR" smtClean="0"/>
              <a:pPr>
                <a:defRPr/>
              </a:pPr>
              <a:t>‹#›</a:t>
            </a:fld>
            <a:endParaRPr lang="fr-BE" altLang="fr-FR" dirty="0"/>
          </a:p>
        </p:txBody>
      </p:sp>
      <p:pic>
        <p:nvPicPr>
          <p:cNvPr id="13" name="Image 8">
            <a:extLst>
              <a:ext uri="{FF2B5EF4-FFF2-40B4-BE49-F238E27FC236}">
                <a16:creationId xmlns:a16="http://schemas.microsoft.com/office/drawing/2014/main" id="{2D3768C4-956B-4E1A-BFC1-A48BFECA72FA}"/>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bwMode="auto">
          <a:xfrm>
            <a:off x="8454955" y="5733284"/>
            <a:ext cx="712236" cy="66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97140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defTabSz="685783" rtl="0" eaLnBrk="1" latinLnBrk="0" hangingPunct="1">
        <a:lnSpc>
          <a:spcPct val="90000"/>
        </a:lnSpc>
        <a:spcBef>
          <a:spcPct val="0"/>
        </a:spcBef>
        <a:buNone/>
        <a:defRPr sz="3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46" indent="-171446" algn="l" defTabSz="685783" rtl="0" eaLnBrk="1" latinLnBrk="0" hangingPunct="1">
        <a:lnSpc>
          <a:spcPct val="90000"/>
        </a:lnSpc>
        <a:spcBef>
          <a:spcPts val="751"/>
        </a:spcBef>
        <a:buSzPct val="85000"/>
        <a:buFont typeface="Arial Narrow" panose="020B0606020202030204" pitchFamily="34" charset="0"/>
        <a:buChar char="►"/>
        <a:defRPr sz="2800" kern="1200">
          <a:solidFill>
            <a:schemeClr val="tx2"/>
          </a:solidFill>
          <a:latin typeface="+mn-lt"/>
          <a:ea typeface="+mn-ea"/>
          <a:cs typeface="+mn-cs"/>
        </a:defRPr>
      </a:lvl1pPr>
      <a:lvl2pPr marL="514338" indent="-171446" algn="l" defTabSz="685783" rtl="0" eaLnBrk="1" latinLnBrk="0" hangingPunct="1">
        <a:lnSpc>
          <a:spcPct val="90000"/>
        </a:lnSpc>
        <a:spcBef>
          <a:spcPts val="375"/>
        </a:spcBef>
        <a:buFont typeface="Courier New" panose="02070309020205020404" pitchFamily="49" charset="0"/>
        <a:buChar char="-"/>
        <a:defRPr sz="20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Tx/>
        <a:buBlip>
          <a:blip r:embed="rId23"/>
        </a:buBlip>
        <a:defRPr sz="1800" kern="1200">
          <a:solidFill>
            <a:schemeClr val="tx1">
              <a:lumMod val="50000"/>
              <a:lumOff val="50000"/>
            </a:schemeClr>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600" kern="1200">
          <a:solidFill>
            <a:schemeClr val="bg1">
              <a:lumMod val="50000"/>
            </a:schemeClr>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fr-FR"/>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A large green field with a mountain in the background&#10;&#10;Description generated with very high confidence">
            <a:extLst>
              <a:ext uri="{FF2B5EF4-FFF2-40B4-BE49-F238E27FC236}">
                <a16:creationId xmlns:a16="http://schemas.microsoft.com/office/drawing/2014/main" id="{73966EAF-EF9B-4B21-9956-B0D23320CDCE}"/>
              </a:ext>
            </a:extLst>
          </p:cNvPr>
          <p:cNvPicPr>
            <a:picLocks noChangeAspect="1"/>
          </p:cNvPicPr>
          <p:nvPr userDrawn="1"/>
        </p:nvPicPr>
        <p:blipFill rotWithShape="1">
          <a:blip r:embed="rId16" cstate="email">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a:ext>
            </a:extLst>
          </a:blip>
          <a:srcRect/>
          <a:stretch/>
        </p:blipFill>
        <p:spPr>
          <a:xfrm>
            <a:off x="2233612" y="-25155"/>
            <a:ext cx="2134416" cy="1582560"/>
          </a:xfrm>
          <a:prstGeom prst="rect">
            <a:avLst/>
          </a:prstGeom>
        </p:spPr>
      </p:pic>
      <p:pic>
        <p:nvPicPr>
          <p:cNvPr id="23" name="Picture 22" descr="A view of a mountain&#10;&#10;Description generated with very high confidence">
            <a:extLst>
              <a:ext uri="{FF2B5EF4-FFF2-40B4-BE49-F238E27FC236}">
                <a16:creationId xmlns:a16="http://schemas.microsoft.com/office/drawing/2014/main" id="{502263B5-50DD-444C-936C-41CDBFA63B2A}"/>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6733962" y="-68565"/>
            <a:ext cx="2410252" cy="1624748"/>
          </a:xfrm>
          <a:prstGeom prst="rect">
            <a:avLst/>
          </a:prstGeom>
        </p:spPr>
      </p:pic>
      <p:pic>
        <p:nvPicPr>
          <p:cNvPr id="27" name="Picture 26" descr="A person standing in front of a mountain&#10;&#10;Description generated with very high confidence">
            <a:extLst>
              <a:ext uri="{FF2B5EF4-FFF2-40B4-BE49-F238E27FC236}">
                <a16:creationId xmlns:a16="http://schemas.microsoft.com/office/drawing/2014/main" id="{5861E79E-D39F-4BCE-BFC3-AAE568571E4F}"/>
              </a:ext>
            </a:extLst>
          </p:cNvPr>
          <p:cNvPicPr>
            <a:picLocks noChangeAspect="1"/>
          </p:cNvPicPr>
          <p:nvPr userDrawn="1"/>
        </p:nvPicPr>
        <p:blipFill rotWithShape="1">
          <a:blip r:embed="rId19" cstate="email">
            <a:extLst>
              <a:ext uri="{BEBA8EAE-BF5A-486C-A8C5-ECC9F3942E4B}">
                <a14:imgProps xmlns:a14="http://schemas.microsoft.com/office/drawing/2010/main">
                  <a14:imgLayer r:embed="rId20">
                    <a14:imgEffect>
                      <a14:brightnessContrast bright="-20000" contrast="-20000"/>
                    </a14:imgEffect>
                  </a14:imgLayer>
                </a14:imgProps>
              </a:ext>
              <a:ext uri="{28A0092B-C50C-407E-A947-70E740481C1C}">
                <a14:useLocalDpi xmlns:a14="http://schemas.microsoft.com/office/drawing/2010/main"/>
              </a:ext>
            </a:extLst>
          </a:blip>
          <a:srcRect l="13805" t="13094"/>
          <a:stretch/>
        </p:blipFill>
        <p:spPr>
          <a:xfrm>
            <a:off x="4368029" y="-68565"/>
            <a:ext cx="2414715" cy="1623099"/>
          </a:xfrm>
          <a:prstGeom prst="rect">
            <a:avLst/>
          </a:prstGeom>
        </p:spPr>
      </p:pic>
      <p:pic>
        <p:nvPicPr>
          <p:cNvPr id="29" name="Picture 28" descr="A herd of sheep grazing on a lush green field&#10;&#10;Description generated with high confidence">
            <a:extLst>
              <a:ext uri="{FF2B5EF4-FFF2-40B4-BE49-F238E27FC236}">
                <a16:creationId xmlns:a16="http://schemas.microsoft.com/office/drawing/2014/main" id="{1056A317-5FF6-43AA-BA3B-CDD7285ACC03}"/>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flipH="1">
            <a:off x="1" y="-25155"/>
            <a:ext cx="2238620" cy="1579542"/>
          </a:xfrm>
          <a:prstGeom prst="rect">
            <a:avLst/>
          </a:prstGeom>
        </p:spPr>
      </p:pic>
      <p:sp>
        <p:nvSpPr>
          <p:cNvPr id="12" name="Rectangle 14">
            <a:extLst>
              <a:ext uri="{FF2B5EF4-FFF2-40B4-BE49-F238E27FC236}">
                <a16:creationId xmlns:a16="http://schemas.microsoft.com/office/drawing/2014/main" id="{7C42A9D3-A44D-49D5-9B83-1EEF0F5134BD}"/>
              </a:ext>
            </a:extLst>
          </p:cNvPr>
          <p:cNvSpPr>
            <a:spLocks noChangeArrowheads="1"/>
          </p:cNvSpPr>
          <p:nvPr userDrawn="1"/>
        </p:nvSpPr>
        <p:spPr bwMode="auto">
          <a:xfrm>
            <a:off x="-152400" y="-273732"/>
            <a:ext cx="9361004" cy="1963738"/>
          </a:xfrm>
          <a:prstGeom prst="rect">
            <a:avLst/>
          </a:prstGeom>
          <a:solidFill>
            <a:srgbClr val="FFFFFF">
              <a:alpha val="34902"/>
            </a:srgbClr>
          </a:solidFill>
          <a:ln>
            <a:noFill/>
          </a:ln>
          <a:effectLst/>
        </p:spPr>
        <p:txBody>
          <a:bodyPr wrap="none" anchor="ctr"/>
          <a:lstStyle>
            <a:lvl1pPr eaLnBrk="0" hangingPunct="0">
              <a:defRPr u="sng">
                <a:solidFill>
                  <a:schemeClr val="tx1"/>
                </a:solidFill>
                <a:latin typeface="Tw Cen MT" panose="020B0602020104020603" pitchFamily="34" charset="0"/>
                <a:cs typeface="Arial" panose="020B0604020202020204" pitchFamily="34" charset="0"/>
              </a:defRPr>
            </a:lvl1pPr>
            <a:lvl2pPr marL="742950" indent="-285750" eaLnBrk="0" hangingPunct="0">
              <a:defRPr u="sng">
                <a:solidFill>
                  <a:schemeClr val="tx1"/>
                </a:solidFill>
                <a:latin typeface="Tw Cen MT" panose="020B0602020104020603" pitchFamily="34" charset="0"/>
                <a:cs typeface="Arial" panose="020B0604020202020204" pitchFamily="34" charset="0"/>
              </a:defRPr>
            </a:lvl2pPr>
            <a:lvl3pPr marL="1143000" indent="-228600" eaLnBrk="0" hangingPunct="0">
              <a:defRPr u="sng">
                <a:solidFill>
                  <a:schemeClr val="tx1"/>
                </a:solidFill>
                <a:latin typeface="Tw Cen MT" panose="020B0602020104020603" pitchFamily="34" charset="0"/>
                <a:cs typeface="Arial" panose="020B0604020202020204" pitchFamily="34" charset="0"/>
              </a:defRPr>
            </a:lvl3pPr>
            <a:lvl4pPr marL="1600200" indent="-228600" eaLnBrk="0" hangingPunct="0">
              <a:defRPr u="sng">
                <a:solidFill>
                  <a:schemeClr val="tx1"/>
                </a:solidFill>
                <a:latin typeface="Tw Cen MT" panose="020B0602020104020603" pitchFamily="34" charset="0"/>
                <a:cs typeface="Arial" panose="020B0604020202020204" pitchFamily="34" charset="0"/>
              </a:defRPr>
            </a:lvl4pPr>
            <a:lvl5pPr marL="2057400" indent="-228600" eaLnBrk="0" hangingPunct="0">
              <a:defRPr u="sng">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9pPr>
          </a:lstStyle>
          <a:p>
            <a:pPr eaLnBrk="1" hangingPunct="1">
              <a:defRPr/>
            </a:pPr>
            <a:endParaRPr lang="nl-BE" altLang="fr-FR" sz="1800" u="none" dirty="0">
              <a:solidFill>
                <a:srgbClr val="000000"/>
              </a:solidFill>
              <a:latin typeface="Arial" panose="020B0604020202020204" pitchFamily="34" charset="0"/>
            </a:endParaRPr>
          </a:p>
        </p:txBody>
      </p:sp>
      <p:graphicFrame>
        <p:nvGraphicFramePr>
          <p:cNvPr id="7" name="Tableau 11">
            <a:extLst>
              <a:ext uri="{FF2B5EF4-FFF2-40B4-BE49-F238E27FC236}">
                <a16:creationId xmlns:a16="http://schemas.microsoft.com/office/drawing/2014/main" id="{EBEC1C88-2DB7-4549-9AF6-64DEA667C5CE}"/>
              </a:ext>
            </a:extLst>
          </p:cNvPr>
          <p:cNvGraphicFramePr>
            <a:graphicFrameLocks noGrp="1"/>
          </p:cNvGraphicFramePr>
          <p:nvPr userDrawn="1">
            <p:extLst>
              <p:ext uri="{D42A27DB-BD31-4B8C-83A1-F6EECF244321}">
                <p14:modId xmlns:p14="http://schemas.microsoft.com/office/powerpoint/2010/main" val="1727243864"/>
              </p:ext>
            </p:extLst>
          </p:nvPr>
        </p:nvGraphicFramePr>
        <p:xfrm>
          <a:off x="-27384" y="6406065"/>
          <a:ext cx="9184636" cy="451941"/>
        </p:xfrm>
        <a:graphic>
          <a:graphicData uri="http://schemas.openxmlformats.org/drawingml/2006/table">
            <a:tbl>
              <a:tblPr firstRow="1" bandRow="1">
                <a:tableStyleId>{F2DE63D5-997A-4646-A377-4702673A728D}</a:tableStyleId>
              </a:tblPr>
              <a:tblGrid>
                <a:gridCol w="2296159">
                  <a:extLst>
                    <a:ext uri="{9D8B030D-6E8A-4147-A177-3AD203B41FA5}">
                      <a16:colId xmlns:a16="http://schemas.microsoft.com/office/drawing/2014/main" val="20000"/>
                    </a:ext>
                  </a:extLst>
                </a:gridCol>
                <a:gridCol w="2296159">
                  <a:extLst>
                    <a:ext uri="{9D8B030D-6E8A-4147-A177-3AD203B41FA5}">
                      <a16:colId xmlns:a16="http://schemas.microsoft.com/office/drawing/2014/main" val="20001"/>
                    </a:ext>
                  </a:extLst>
                </a:gridCol>
                <a:gridCol w="2296159">
                  <a:extLst>
                    <a:ext uri="{9D8B030D-6E8A-4147-A177-3AD203B41FA5}">
                      <a16:colId xmlns:a16="http://schemas.microsoft.com/office/drawing/2014/main" val="20002"/>
                    </a:ext>
                  </a:extLst>
                </a:gridCol>
                <a:gridCol w="2296159">
                  <a:extLst>
                    <a:ext uri="{9D8B030D-6E8A-4147-A177-3AD203B41FA5}">
                      <a16:colId xmlns:a16="http://schemas.microsoft.com/office/drawing/2014/main" val="20003"/>
                    </a:ext>
                  </a:extLst>
                </a:gridCol>
              </a:tblGrid>
              <a:tr h="451941">
                <a:tc>
                  <a:txBody>
                    <a:bodyPr/>
                    <a:lstStyle/>
                    <a:p>
                      <a:endParaRPr lang="en-GB" sz="800" dirty="0">
                        <a:ln w="3175">
                          <a:solidFill>
                            <a:schemeClr val="accent1"/>
                          </a:solidFill>
                        </a:ln>
                        <a:solidFill>
                          <a:schemeClr val="accent1"/>
                        </a:solidFill>
                      </a:endParaRPr>
                    </a:p>
                  </a:txBody>
                  <a:tcPr>
                    <a:solidFill>
                      <a:schemeClr val="accent3"/>
                    </a:solidFill>
                  </a:tcPr>
                </a:tc>
                <a:tc>
                  <a:txBody>
                    <a:bodyPr/>
                    <a:lstStyle/>
                    <a:p>
                      <a:endParaRPr lang="en-GB" dirty="0">
                        <a:ln w="3175">
                          <a:solidFill>
                            <a:schemeClr val="accent4"/>
                          </a:solidFill>
                        </a:ln>
                        <a:solidFill>
                          <a:schemeClr val="accent1"/>
                        </a:solidFill>
                      </a:endParaRPr>
                    </a:p>
                  </a:txBody>
                  <a:tcPr>
                    <a:solidFill>
                      <a:schemeClr val="accent3"/>
                    </a:solidFill>
                  </a:tcPr>
                </a:tc>
                <a:tc>
                  <a:txBody>
                    <a:bodyPr/>
                    <a:lstStyle/>
                    <a:p>
                      <a:endParaRPr lang="en-GB" dirty="0">
                        <a:ln w="3175">
                          <a:solidFill>
                            <a:schemeClr val="accent3"/>
                          </a:solidFill>
                        </a:ln>
                        <a:solidFill>
                          <a:schemeClr val="accent1"/>
                        </a:solidFill>
                      </a:endParaRPr>
                    </a:p>
                  </a:txBody>
                  <a:tcPr>
                    <a:solidFill>
                      <a:schemeClr val="accent3"/>
                    </a:solidFill>
                  </a:tcPr>
                </a:tc>
                <a:tc>
                  <a:txBody>
                    <a:bodyPr/>
                    <a:lstStyle/>
                    <a:p>
                      <a:endParaRPr lang="en-GB" sz="1800" dirty="0">
                        <a:ln w="3175">
                          <a:solidFill>
                            <a:schemeClr val="accent2"/>
                          </a:solidFill>
                        </a:ln>
                        <a:solidFill>
                          <a:schemeClr val="bg1"/>
                        </a:solidFill>
                      </a:endParaRPr>
                    </a:p>
                  </a:txBody>
                  <a:tcPr>
                    <a:solidFill>
                      <a:schemeClr val="accent3"/>
                    </a:solidFill>
                  </a:tcPr>
                </a:tc>
                <a:extLst>
                  <a:ext uri="{0D108BD9-81ED-4DB2-BD59-A6C34878D82A}">
                    <a16:rowId xmlns:a16="http://schemas.microsoft.com/office/drawing/2014/main" val="10000"/>
                  </a:ext>
                </a:extLst>
              </a:tr>
            </a:tbl>
          </a:graphicData>
        </a:graphic>
      </p:graphicFrame>
      <p:sp>
        <p:nvSpPr>
          <p:cNvPr id="2" name="Title Placeholder 1">
            <a:extLst>
              <a:ext uri="{FF2B5EF4-FFF2-40B4-BE49-F238E27FC236}">
                <a16:creationId xmlns:a16="http://schemas.microsoft.com/office/drawing/2014/main" id="{2597ABE4-AF12-4830-8B8B-FE05A9E624B7}"/>
              </a:ext>
            </a:extLst>
          </p:cNvPr>
          <p:cNvSpPr>
            <a:spLocks noGrp="1"/>
          </p:cNvSpPr>
          <p:nvPr>
            <p:ph type="title"/>
          </p:nvPr>
        </p:nvSpPr>
        <p:spPr>
          <a:xfrm>
            <a:off x="0" y="290487"/>
            <a:ext cx="7886700" cy="1020987"/>
          </a:xfrm>
          <a:prstGeom prst="rect">
            <a:avLst/>
          </a:prstGeom>
        </p:spPr>
        <p:txBody>
          <a:bodyPr vert="horz" lIns="91440" tIns="45720" rIns="91440" bIns="45720" rtlCol="0" anchor="ctr">
            <a:norm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096FB600-32B4-4530-9994-7424D13A414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D56E948A-C71E-4BE1-A795-C4FD49DF5A20}"/>
              </a:ext>
            </a:extLst>
          </p:cNvPr>
          <p:cNvSpPr>
            <a:spLocks noGrp="1"/>
          </p:cNvSpPr>
          <p:nvPr>
            <p:ph type="dt" sz="half" idx="2"/>
          </p:nvPr>
        </p:nvSpPr>
        <p:spPr>
          <a:xfrm>
            <a:off x="176212" y="6408689"/>
            <a:ext cx="2057400" cy="365125"/>
          </a:xfrm>
          <a:prstGeom prst="rect">
            <a:avLst/>
          </a:prstGeom>
        </p:spPr>
        <p:txBody>
          <a:bodyPr vert="horz" lIns="91440" tIns="45720" rIns="91440" bIns="45720" rtlCol="0" anchor="ctr"/>
          <a:lstStyle>
            <a:lvl1pPr algn="l">
              <a:defRPr sz="1400">
                <a:solidFill>
                  <a:schemeClr val="bg1"/>
                </a:solidFill>
              </a:defRPr>
            </a:lvl1pPr>
          </a:lstStyle>
          <a:p>
            <a:pPr>
              <a:defRPr/>
            </a:pPr>
            <a:endParaRPr lang="fr-BE" dirty="0"/>
          </a:p>
        </p:txBody>
      </p:sp>
      <p:sp>
        <p:nvSpPr>
          <p:cNvPr id="5" name="Footer Placeholder 4">
            <a:extLst>
              <a:ext uri="{FF2B5EF4-FFF2-40B4-BE49-F238E27FC236}">
                <a16:creationId xmlns:a16="http://schemas.microsoft.com/office/drawing/2014/main" id="{967C6461-AB5F-4819-BCBF-E8BCCC145360}"/>
              </a:ext>
            </a:extLst>
          </p:cNvPr>
          <p:cNvSpPr>
            <a:spLocks noGrp="1"/>
          </p:cNvSpPr>
          <p:nvPr>
            <p:ph type="ftr" sz="quarter" idx="3"/>
          </p:nvPr>
        </p:nvSpPr>
        <p:spPr>
          <a:xfrm>
            <a:off x="3020616" y="6449472"/>
            <a:ext cx="3086100" cy="365125"/>
          </a:xfrm>
          <a:prstGeom prst="rect">
            <a:avLst/>
          </a:prstGeom>
        </p:spPr>
        <p:txBody>
          <a:bodyPr vert="horz" lIns="91440" tIns="45720" rIns="91440" bIns="45720" rtlCol="0" anchor="ctr"/>
          <a:lstStyle>
            <a:lvl1pPr algn="ctr">
              <a:defRPr sz="1100">
                <a:solidFill>
                  <a:schemeClr val="bg1"/>
                </a:solidFill>
              </a:defRPr>
            </a:lvl1pPr>
          </a:lstStyle>
          <a:p>
            <a:pPr>
              <a:defRPr/>
            </a:pPr>
            <a:endParaRPr lang="fr-BE" dirty="0"/>
          </a:p>
        </p:txBody>
      </p:sp>
      <p:sp>
        <p:nvSpPr>
          <p:cNvPr id="6" name="Slide Number Placeholder 5">
            <a:extLst>
              <a:ext uri="{FF2B5EF4-FFF2-40B4-BE49-F238E27FC236}">
                <a16:creationId xmlns:a16="http://schemas.microsoft.com/office/drawing/2014/main" id="{9DF1882B-B240-41E5-880E-8969261DF9A0}"/>
              </a:ext>
            </a:extLst>
          </p:cNvPr>
          <p:cNvSpPr>
            <a:spLocks noGrp="1"/>
          </p:cNvSpPr>
          <p:nvPr>
            <p:ph type="sldNum" sz="quarter" idx="4"/>
          </p:nvPr>
        </p:nvSpPr>
        <p:spPr>
          <a:xfrm>
            <a:off x="6959980" y="639873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9CF7502-4954-477C-AF02-6EE3F795B26C}" type="slidenum">
              <a:rPr lang="fr-BE" altLang="fr-FR" smtClean="0"/>
              <a:pPr>
                <a:defRPr/>
              </a:pPr>
              <a:t>‹#›</a:t>
            </a:fld>
            <a:endParaRPr lang="fr-BE" altLang="fr-FR" dirty="0"/>
          </a:p>
        </p:txBody>
      </p:sp>
      <p:pic>
        <p:nvPicPr>
          <p:cNvPr id="13" name="Image 8">
            <a:extLst>
              <a:ext uri="{FF2B5EF4-FFF2-40B4-BE49-F238E27FC236}">
                <a16:creationId xmlns:a16="http://schemas.microsoft.com/office/drawing/2014/main" id="{2D3768C4-956B-4E1A-BFC1-A48BFECA72FA}"/>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bwMode="auto">
          <a:xfrm>
            <a:off x="8454955" y="5733284"/>
            <a:ext cx="712236" cy="66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25728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xStyles>
    <p:titleStyle>
      <a:lvl1pPr algn="l" defTabSz="685783" rtl="0" eaLnBrk="1" latinLnBrk="0" hangingPunct="1">
        <a:lnSpc>
          <a:spcPct val="90000"/>
        </a:lnSpc>
        <a:spcBef>
          <a:spcPct val="0"/>
        </a:spcBef>
        <a:buNone/>
        <a:defRPr sz="3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46" indent="-171446" algn="l" defTabSz="685783" rtl="0" eaLnBrk="1" latinLnBrk="0" hangingPunct="1">
        <a:lnSpc>
          <a:spcPct val="90000"/>
        </a:lnSpc>
        <a:spcBef>
          <a:spcPts val="751"/>
        </a:spcBef>
        <a:buSzPct val="85000"/>
        <a:buFont typeface="Arial Narrow" panose="020B0606020202030204" pitchFamily="34" charset="0"/>
        <a:buChar char="►"/>
        <a:defRPr sz="2800" kern="1200">
          <a:solidFill>
            <a:schemeClr val="tx2"/>
          </a:solidFill>
          <a:latin typeface="+mn-lt"/>
          <a:ea typeface="+mn-ea"/>
          <a:cs typeface="+mn-cs"/>
        </a:defRPr>
      </a:lvl1pPr>
      <a:lvl2pPr marL="514338" indent="-171446" algn="l" defTabSz="685783" rtl="0" eaLnBrk="1" latinLnBrk="0" hangingPunct="1">
        <a:lnSpc>
          <a:spcPct val="90000"/>
        </a:lnSpc>
        <a:spcBef>
          <a:spcPts val="375"/>
        </a:spcBef>
        <a:buFont typeface="Courier New" panose="02070309020205020404" pitchFamily="49" charset="0"/>
        <a:buChar char="-"/>
        <a:defRPr sz="20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Tx/>
        <a:buBlip>
          <a:blip r:embed="rId23"/>
        </a:buBlip>
        <a:defRPr sz="1800" kern="1200">
          <a:solidFill>
            <a:schemeClr val="tx1">
              <a:lumMod val="50000"/>
              <a:lumOff val="50000"/>
            </a:schemeClr>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600" kern="1200">
          <a:solidFill>
            <a:schemeClr val="bg1">
              <a:lumMod val="50000"/>
            </a:schemeClr>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fr-FR"/>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A large green field with a mountain in the background&#10;&#10;Description generated with very high confidence">
            <a:extLst>
              <a:ext uri="{FF2B5EF4-FFF2-40B4-BE49-F238E27FC236}">
                <a16:creationId xmlns:a16="http://schemas.microsoft.com/office/drawing/2014/main" id="{73966EAF-EF9B-4B21-9956-B0D23320CDCE}"/>
              </a:ext>
            </a:extLst>
          </p:cNvPr>
          <p:cNvPicPr>
            <a:picLocks noChangeAspect="1"/>
          </p:cNvPicPr>
          <p:nvPr userDrawn="1"/>
        </p:nvPicPr>
        <p:blipFill rotWithShape="1">
          <a:blip r:embed="rId16" cstate="email">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a:ext>
            </a:extLst>
          </a:blip>
          <a:srcRect/>
          <a:stretch/>
        </p:blipFill>
        <p:spPr>
          <a:xfrm>
            <a:off x="2233612" y="-25155"/>
            <a:ext cx="2134416" cy="1582560"/>
          </a:xfrm>
          <a:prstGeom prst="rect">
            <a:avLst/>
          </a:prstGeom>
        </p:spPr>
      </p:pic>
      <p:pic>
        <p:nvPicPr>
          <p:cNvPr id="23" name="Picture 22" descr="A view of a mountain&#10;&#10;Description generated with very high confidence">
            <a:extLst>
              <a:ext uri="{FF2B5EF4-FFF2-40B4-BE49-F238E27FC236}">
                <a16:creationId xmlns:a16="http://schemas.microsoft.com/office/drawing/2014/main" id="{502263B5-50DD-444C-936C-41CDBFA63B2A}"/>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6733962" y="-68565"/>
            <a:ext cx="2410252" cy="1624748"/>
          </a:xfrm>
          <a:prstGeom prst="rect">
            <a:avLst/>
          </a:prstGeom>
        </p:spPr>
      </p:pic>
      <p:pic>
        <p:nvPicPr>
          <p:cNvPr id="27" name="Picture 26" descr="A person standing in front of a mountain&#10;&#10;Description generated with very high confidence">
            <a:extLst>
              <a:ext uri="{FF2B5EF4-FFF2-40B4-BE49-F238E27FC236}">
                <a16:creationId xmlns:a16="http://schemas.microsoft.com/office/drawing/2014/main" id="{5861E79E-D39F-4BCE-BFC3-AAE568571E4F}"/>
              </a:ext>
            </a:extLst>
          </p:cNvPr>
          <p:cNvPicPr>
            <a:picLocks noChangeAspect="1"/>
          </p:cNvPicPr>
          <p:nvPr userDrawn="1"/>
        </p:nvPicPr>
        <p:blipFill rotWithShape="1">
          <a:blip r:embed="rId19" cstate="email">
            <a:extLst>
              <a:ext uri="{BEBA8EAE-BF5A-486C-A8C5-ECC9F3942E4B}">
                <a14:imgProps xmlns:a14="http://schemas.microsoft.com/office/drawing/2010/main">
                  <a14:imgLayer r:embed="rId20">
                    <a14:imgEffect>
                      <a14:brightnessContrast bright="-20000" contrast="-20000"/>
                    </a14:imgEffect>
                  </a14:imgLayer>
                </a14:imgProps>
              </a:ext>
              <a:ext uri="{28A0092B-C50C-407E-A947-70E740481C1C}">
                <a14:useLocalDpi xmlns:a14="http://schemas.microsoft.com/office/drawing/2010/main"/>
              </a:ext>
            </a:extLst>
          </a:blip>
          <a:srcRect/>
          <a:stretch/>
        </p:blipFill>
        <p:spPr>
          <a:xfrm>
            <a:off x="4368028" y="-68565"/>
            <a:ext cx="2414715" cy="1623099"/>
          </a:xfrm>
          <a:prstGeom prst="rect">
            <a:avLst/>
          </a:prstGeom>
        </p:spPr>
      </p:pic>
      <p:pic>
        <p:nvPicPr>
          <p:cNvPr id="29" name="Picture 28" descr="A herd of sheep grazing on a lush green field&#10;&#10;Description generated with high confidence">
            <a:extLst>
              <a:ext uri="{FF2B5EF4-FFF2-40B4-BE49-F238E27FC236}">
                <a16:creationId xmlns:a16="http://schemas.microsoft.com/office/drawing/2014/main" id="{1056A317-5FF6-43AA-BA3B-CDD7285ACC03}"/>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flipH="1">
            <a:off x="0" y="-25155"/>
            <a:ext cx="2238620" cy="1579542"/>
          </a:xfrm>
          <a:prstGeom prst="rect">
            <a:avLst/>
          </a:prstGeom>
        </p:spPr>
      </p:pic>
      <p:sp>
        <p:nvSpPr>
          <p:cNvPr id="12" name="Rectangle 14">
            <a:extLst>
              <a:ext uri="{FF2B5EF4-FFF2-40B4-BE49-F238E27FC236}">
                <a16:creationId xmlns:a16="http://schemas.microsoft.com/office/drawing/2014/main" id="{7C42A9D3-A44D-49D5-9B83-1EEF0F5134BD}"/>
              </a:ext>
            </a:extLst>
          </p:cNvPr>
          <p:cNvSpPr>
            <a:spLocks noChangeArrowheads="1"/>
          </p:cNvSpPr>
          <p:nvPr userDrawn="1"/>
        </p:nvSpPr>
        <p:spPr bwMode="auto">
          <a:xfrm>
            <a:off x="-152400" y="-273732"/>
            <a:ext cx="9361004" cy="1963738"/>
          </a:xfrm>
          <a:prstGeom prst="rect">
            <a:avLst/>
          </a:prstGeom>
          <a:solidFill>
            <a:srgbClr val="FFFFFF">
              <a:alpha val="34902"/>
            </a:srgbClr>
          </a:solidFill>
          <a:ln>
            <a:noFill/>
          </a:ln>
          <a:effectLst/>
        </p:spPr>
        <p:txBody>
          <a:bodyPr wrap="none" anchor="ctr"/>
          <a:lstStyle>
            <a:lvl1pPr eaLnBrk="0" hangingPunct="0">
              <a:defRPr u="sng">
                <a:solidFill>
                  <a:schemeClr val="tx1"/>
                </a:solidFill>
                <a:latin typeface="Tw Cen MT" panose="020B0602020104020603" pitchFamily="34" charset="0"/>
                <a:cs typeface="Arial" panose="020B0604020202020204" pitchFamily="34" charset="0"/>
              </a:defRPr>
            </a:lvl1pPr>
            <a:lvl2pPr marL="742950" indent="-285750" eaLnBrk="0" hangingPunct="0">
              <a:defRPr u="sng">
                <a:solidFill>
                  <a:schemeClr val="tx1"/>
                </a:solidFill>
                <a:latin typeface="Tw Cen MT" panose="020B0602020104020603" pitchFamily="34" charset="0"/>
                <a:cs typeface="Arial" panose="020B0604020202020204" pitchFamily="34" charset="0"/>
              </a:defRPr>
            </a:lvl2pPr>
            <a:lvl3pPr marL="1143000" indent="-228600" eaLnBrk="0" hangingPunct="0">
              <a:defRPr u="sng">
                <a:solidFill>
                  <a:schemeClr val="tx1"/>
                </a:solidFill>
                <a:latin typeface="Tw Cen MT" panose="020B0602020104020603" pitchFamily="34" charset="0"/>
                <a:cs typeface="Arial" panose="020B0604020202020204" pitchFamily="34" charset="0"/>
              </a:defRPr>
            </a:lvl3pPr>
            <a:lvl4pPr marL="1600200" indent="-228600" eaLnBrk="0" hangingPunct="0">
              <a:defRPr u="sng">
                <a:solidFill>
                  <a:schemeClr val="tx1"/>
                </a:solidFill>
                <a:latin typeface="Tw Cen MT" panose="020B0602020104020603" pitchFamily="34" charset="0"/>
                <a:cs typeface="Arial" panose="020B0604020202020204" pitchFamily="34" charset="0"/>
              </a:defRPr>
            </a:lvl4pPr>
            <a:lvl5pPr marL="2057400" indent="-228600" eaLnBrk="0" hangingPunct="0">
              <a:defRPr u="sng">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9pPr>
          </a:lstStyle>
          <a:p>
            <a:pPr eaLnBrk="1" hangingPunct="1">
              <a:defRPr/>
            </a:pPr>
            <a:endParaRPr lang="nl-BE" altLang="fr-FR" u="none" dirty="0">
              <a:solidFill>
                <a:srgbClr val="000000"/>
              </a:solidFill>
              <a:latin typeface="Arial" panose="020B0604020202020204" pitchFamily="34" charset="0"/>
            </a:endParaRPr>
          </a:p>
        </p:txBody>
      </p:sp>
      <p:graphicFrame>
        <p:nvGraphicFramePr>
          <p:cNvPr id="7" name="Tableau 11">
            <a:extLst>
              <a:ext uri="{FF2B5EF4-FFF2-40B4-BE49-F238E27FC236}">
                <a16:creationId xmlns:a16="http://schemas.microsoft.com/office/drawing/2014/main" id="{EBEC1C88-2DB7-4549-9AF6-64DEA667C5CE}"/>
              </a:ext>
            </a:extLst>
          </p:cNvPr>
          <p:cNvGraphicFramePr>
            <a:graphicFrameLocks noGrp="1"/>
          </p:cNvGraphicFramePr>
          <p:nvPr userDrawn="1">
            <p:extLst>
              <p:ext uri="{D42A27DB-BD31-4B8C-83A1-F6EECF244321}">
                <p14:modId xmlns:p14="http://schemas.microsoft.com/office/powerpoint/2010/main" val="1727243864"/>
              </p:ext>
            </p:extLst>
          </p:nvPr>
        </p:nvGraphicFramePr>
        <p:xfrm>
          <a:off x="-27384" y="6406059"/>
          <a:ext cx="9184636" cy="451941"/>
        </p:xfrm>
        <a:graphic>
          <a:graphicData uri="http://schemas.openxmlformats.org/drawingml/2006/table">
            <a:tbl>
              <a:tblPr firstRow="1" bandRow="1">
                <a:tableStyleId>{F2DE63D5-997A-4646-A377-4702673A728D}</a:tableStyleId>
              </a:tblPr>
              <a:tblGrid>
                <a:gridCol w="2296159">
                  <a:extLst>
                    <a:ext uri="{9D8B030D-6E8A-4147-A177-3AD203B41FA5}">
                      <a16:colId xmlns:a16="http://schemas.microsoft.com/office/drawing/2014/main" val="20000"/>
                    </a:ext>
                  </a:extLst>
                </a:gridCol>
                <a:gridCol w="2296159">
                  <a:extLst>
                    <a:ext uri="{9D8B030D-6E8A-4147-A177-3AD203B41FA5}">
                      <a16:colId xmlns:a16="http://schemas.microsoft.com/office/drawing/2014/main" val="20001"/>
                    </a:ext>
                  </a:extLst>
                </a:gridCol>
                <a:gridCol w="2296159">
                  <a:extLst>
                    <a:ext uri="{9D8B030D-6E8A-4147-A177-3AD203B41FA5}">
                      <a16:colId xmlns:a16="http://schemas.microsoft.com/office/drawing/2014/main" val="20002"/>
                    </a:ext>
                  </a:extLst>
                </a:gridCol>
                <a:gridCol w="2296159">
                  <a:extLst>
                    <a:ext uri="{9D8B030D-6E8A-4147-A177-3AD203B41FA5}">
                      <a16:colId xmlns:a16="http://schemas.microsoft.com/office/drawing/2014/main" val="20003"/>
                    </a:ext>
                  </a:extLst>
                </a:gridCol>
              </a:tblGrid>
              <a:tr h="451941">
                <a:tc>
                  <a:txBody>
                    <a:bodyPr/>
                    <a:lstStyle/>
                    <a:p>
                      <a:endParaRPr lang="en-GB" sz="800" dirty="0">
                        <a:ln w="3175">
                          <a:solidFill>
                            <a:schemeClr val="accent1"/>
                          </a:solidFill>
                        </a:ln>
                        <a:solidFill>
                          <a:schemeClr val="accent1"/>
                        </a:solidFill>
                      </a:endParaRPr>
                    </a:p>
                  </a:txBody>
                  <a:tcPr>
                    <a:solidFill>
                      <a:schemeClr val="accent3"/>
                    </a:solidFill>
                  </a:tcPr>
                </a:tc>
                <a:tc>
                  <a:txBody>
                    <a:bodyPr/>
                    <a:lstStyle/>
                    <a:p>
                      <a:endParaRPr lang="en-GB" dirty="0">
                        <a:ln w="3175">
                          <a:solidFill>
                            <a:schemeClr val="accent4"/>
                          </a:solidFill>
                        </a:ln>
                        <a:solidFill>
                          <a:schemeClr val="accent1"/>
                        </a:solidFill>
                      </a:endParaRPr>
                    </a:p>
                  </a:txBody>
                  <a:tcPr>
                    <a:solidFill>
                      <a:schemeClr val="accent3"/>
                    </a:solidFill>
                  </a:tcPr>
                </a:tc>
                <a:tc>
                  <a:txBody>
                    <a:bodyPr/>
                    <a:lstStyle/>
                    <a:p>
                      <a:endParaRPr lang="en-GB" dirty="0">
                        <a:ln w="3175">
                          <a:solidFill>
                            <a:schemeClr val="accent3"/>
                          </a:solidFill>
                        </a:ln>
                        <a:solidFill>
                          <a:schemeClr val="accent1"/>
                        </a:solidFill>
                      </a:endParaRPr>
                    </a:p>
                  </a:txBody>
                  <a:tcPr>
                    <a:solidFill>
                      <a:schemeClr val="accent3"/>
                    </a:solidFill>
                  </a:tcPr>
                </a:tc>
                <a:tc>
                  <a:txBody>
                    <a:bodyPr/>
                    <a:lstStyle/>
                    <a:p>
                      <a:endParaRPr lang="en-GB" sz="1800" dirty="0">
                        <a:ln w="3175">
                          <a:solidFill>
                            <a:schemeClr val="accent2"/>
                          </a:solidFill>
                        </a:ln>
                        <a:solidFill>
                          <a:schemeClr val="bg1"/>
                        </a:solidFill>
                      </a:endParaRPr>
                    </a:p>
                  </a:txBody>
                  <a:tcPr>
                    <a:solidFill>
                      <a:schemeClr val="accent3"/>
                    </a:solidFill>
                  </a:tcPr>
                </a:tc>
                <a:extLst>
                  <a:ext uri="{0D108BD9-81ED-4DB2-BD59-A6C34878D82A}">
                    <a16:rowId xmlns:a16="http://schemas.microsoft.com/office/drawing/2014/main" val="10000"/>
                  </a:ext>
                </a:extLst>
              </a:tr>
            </a:tbl>
          </a:graphicData>
        </a:graphic>
      </p:graphicFrame>
      <p:sp>
        <p:nvSpPr>
          <p:cNvPr id="2" name="Title Placeholder 1">
            <a:extLst>
              <a:ext uri="{FF2B5EF4-FFF2-40B4-BE49-F238E27FC236}">
                <a16:creationId xmlns:a16="http://schemas.microsoft.com/office/drawing/2014/main" id="{2597ABE4-AF12-4830-8B8B-FE05A9E624B7}"/>
              </a:ext>
            </a:extLst>
          </p:cNvPr>
          <p:cNvSpPr>
            <a:spLocks noGrp="1"/>
          </p:cNvSpPr>
          <p:nvPr>
            <p:ph type="title"/>
          </p:nvPr>
        </p:nvSpPr>
        <p:spPr>
          <a:xfrm>
            <a:off x="0" y="290481"/>
            <a:ext cx="7886700" cy="1020987"/>
          </a:xfrm>
          <a:prstGeom prst="rect">
            <a:avLst/>
          </a:prstGeom>
        </p:spPr>
        <p:txBody>
          <a:bodyPr vert="horz" lIns="91440" tIns="45720" rIns="91440" bIns="45720" rtlCol="0" anchor="ctr">
            <a:norm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096FB600-32B4-4530-9994-7424D13A414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D56E948A-C71E-4BE1-A795-C4FD49DF5A20}"/>
              </a:ext>
            </a:extLst>
          </p:cNvPr>
          <p:cNvSpPr>
            <a:spLocks noGrp="1"/>
          </p:cNvSpPr>
          <p:nvPr>
            <p:ph type="dt" sz="half" idx="2"/>
          </p:nvPr>
        </p:nvSpPr>
        <p:spPr>
          <a:xfrm>
            <a:off x="176212" y="6408683"/>
            <a:ext cx="2057400" cy="365125"/>
          </a:xfrm>
          <a:prstGeom prst="rect">
            <a:avLst/>
          </a:prstGeom>
        </p:spPr>
        <p:txBody>
          <a:bodyPr vert="horz" lIns="91440" tIns="45720" rIns="91440" bIns="45720" rtlCol="0" anchor="ctr"/>
          <a:lstStyle>
            <a:lvl1pPr algn="l">
              <a:defRPr sz="1400">
                <a:solidFill>
                  <a:schemeClr val="bg1"/>
                </a:solidFill>
              </a:defRPr>
            </a:lvl1pPr>
          </a:lstStyle>
          <a:p>
            <a:pPr>
              <a:defRPr/>
            </a:pPr>
            <a:endParaRPr lang="fr-BE" dirty="0"/>
          </a:p>
        </p:txBody>
      </p:sp>
      <p:sp>
        <p:nvSpPr>
          <p:cNvPr id="5" name="Footer Placeholder 4">
            <a:extLst>
              <a:ext uri="{FF2B5EF4-FFF2-40B4-BE49-F238E27FC236}">
                <a16:creationId xmlns:a16="http://schemas.microsoft.com/office/drawing/2014/main" id="{967C6461-AB5F-4819-BCBF-E8BCCC145360}"/>
              </a:ext>
            </a:extLst>
          </p:cNvPr>
          <p:cNvSpPr>
            <a:spLocks noGrp="1"/>
          </p:cNvSpPr>
          <p:nvPr>
            <p:ph type="ftr" sz="quarter" idx="3"/>
          </p:nvPr>
        </p:nvSpPr>
        <p:spPr>
          <a:xfrm>
            <a:off x="3020616" y="6449466"/>
            <a:ext cx="3086100" cy="365125"/>
          </a:xfrm>
          <a:prstGeom prst="rect">
            <a:avLst/>
          </a:prstGeom>
        </p:spPr>
        <p:txBody>
          <a:bodyPr vert="horz" lIns="91440" tIns="45720" rIns="91440" bIns="45720" rtlCol="0" anchor="ctr"/>
          <a:lstStyle>
            <a:lvl1pPr algn="ctr">
              <a:defRPr sz="1100">
                <a:solidFill>
                  <a:schemeClr val="bg1"/>
                </a:solidFill>
              </a:defRPr>
            </a:lvl1pPr>
          </a:lstStyle>
          <a:p>
            <a:pPr>
              <a:defRPr/>
            </a:pPr>
            <a:endParaRPr lang="fr-BE" dirty="0"/>
          </a:p>
        </p:txBody>
      </p:sp>
      <p:sp>
        <p:nvSpPr>
          <p:cNvPr id="6" name="Slide Number Placeholder 5">
            <a:extLst>
              <a:ext uri="{FF2B5EF4-FFF2-40B4-BE49-F238E27FC236}">
                <a16:creationId xmlns:a16="http://schemas.microsoft.com/office/drawing/2014/main" id="{9DF1882B-B240-41E5-880E-8969261DF9A0}"/>
              </a:ext>
            </a:extLst>
          </p:cNvPr>
          <p:cNvSpPr>
            <a:spLocks noGrp="1"/>
          </p:cNvSpPr>
          <p:nvPr>
            <p:ph type="sldNum" sz="quarter" idx="4"/>
          </p:nvPr>
        </p:nvSpPr>
        <p:spPr>
          <a:xfrm>
            <a:off x="6959980" y="639873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9CF7502-4954-477C-AF02-6EE3F795B26C}" type="slidenum">
              <a:rPr lang="fr-BE" altLang="fr-FR" smtClean="0"/>
              <a:pPr>
                <a:defRPr/>
              </a:pPr>
              <a:t>‹#›</a:t>
            </a:fld>
            <a:endParaRPr lang="fr-BE" altLang="fr-FR" dirty="0"/>
          </a:p>
        </p:txBody>
      </p:sp>
      <p:pic>
        <p:nvPicPr>
          <p:cNvPr id="13" name="Image 8">
            <a:extLst>
              <a:ext uri="{FF2B5EF4-FFF2-40B4-BE49-F238E27FC236}">
                <a16:creationId xmlns:a16="http://schemas.microsoft.com/office/drawing/2014/main" id="{2D3768C4-956B-4E1A-BFC1-A48BFECA72FA}"/>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bwMode="auto">
          <a:xfrm>
            <a:off x="8454955" y="5733278"/>
            <a:ext cx="712236" cy="66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56494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685800" rtl="0" eaLnBrk="1" latinLnBrk="0" hangingPunct="1">
        <a:lnSpc>
          <a:spcPct val="90000"/>
        </a:lnSpc>
        <a:spcBef>
          <a:spcPct val="0"/>
        </a:spcBef>
        <a:buNone/>
        <a:defRPr sz="3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SzPct val="85000"/>
        <a:buFont typeface="Arial Narrow" panose="020B0606020202030204" pitchFamily="34" charset="0"/>
        <a:buChar char="►"/>
        <a:defRPr sz="28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Courier New" panose="02070309020205020404" pitchFamily="49"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3"/>
        </a:buBlip>
        <a:defRPr sz="1800" kern="1200">
          <a:solidFill>
            <a:schemeClr val="tx1">
              <a:lumMod val="50000"/>
              <a:lumOff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A large green field with a mountain in the background&#10;&#10;Description generated with very high confidence">
            <a:extLst>
              <a:ext uri="{FF2B5EF4-FFF2-40B4-BE49-F238E27FC236}">
                <a16:creationId xmlns:a16="http://schemas.microsoft.com/office/drawing/2014/main" id="{73966EAF-EF9B-4B21-9956-B0D23320CDCE}"/>
              </a:ext>
            </a:extLst>
          </p:cNvPr>
          <p:cNvPicPr>
            <a:picLocks noChangeAspect="1"/>
          </p:cNvPicPr>
          <p:nvPr userDrawn="1"/>
        </p:nvPicPr>
        <p:blipFill rotWithShape="1">
          <a:blip r:embed="rId16" cstate="email">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a:ext>
            </a:extLst>
          </a:blip>
          <a:srcRect/>
          <a:stretch/>
        </p:blipFill>
        <p:spPr>
          <a:xfrm>
            <a:off x="2233612" y="-25155"/>
            <a:ext cx="2134416" cy="1582560"/>
          </a:xfrm>
          <a:prstGeom prst="rect">
            <a:avLst/>
          </a:prstGeom>
        </p:spPr>
      </p:pic>
      <p:pic>
        <p:nvPicPr>
          <p:cNvPr id="23" name="Picture 22" descr="A view of a mountain&#10;&#10;Description generated with very high confidence">
            <a:extLst>
              <a:ext uri="{FF2B5EF4-FFF2-40B4-BE49-F238E27FC236}">
                <a16:creationId xmlns:a16="http://schemas.microsoft.com/office/drawing/2014/main" id="{502263B5-50DD-444C-936C-41CDBFA63B2A}"/>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6733962" y="-68565"/>
            <a:ext cx="2410252" cy="1624748"/>
          </a:xfrm>
          <a:prstGeom prst="rect">
            <a:avLst/>
          </a:prstGeom>
        </p:spPr>
      </p:pic>
      <p:pic>
        <p:nvPicPr>
          <p:cNvPr id="27" name="Picture 26" descr="A person standing in front of a mountain&#10;&#10;Description generated with very high confidence">
            <a:extLst>
              <a:ext uri="{FF2B5EF4-FFF2-40B4-BE49-F238E27FC236}">
                <a16:creationId xmlns:a16="http://schemas.microsoft.com/office/drawing/2014/main" id="{5861E79E-D39F-4BCE-BFC3-AAE568571E4F}"/>
              </a:ext>
            </a:extLst>
          </p:cNvPr>
          <p:cNvPicPr>
            <a:picLocks noChangeAspect="1"/>
          </p:cNvPicPr>
          <p:nvPr userDrawn="1"/>
        </p:nvPicPr>
        <p:blipFill rotWithShape="1">
          <a:blip r:embed="rId19" cstate="email">
            <a:extLst>
              <a:ext uri="{BEBA8EAE-BF5A-486C-A8C5-ECC9F3942E4B}">
                <a14:imgProps xmlns:a14="http://schemas.microsoft.com/office/drawing/2010/main">
                  <a14:imgLayer r:embed="rId20">
                    <a14:imgEffect>
                      <a14:brightnessContrast bright="-20000" contrast="-20000"/>
                    </a14:imgEffect>
                  </a14:imgLayer>
                </a14:imgProps>
              </a:ext>
              <a:ext uri="{28A0092B-C50C-407E-A947-70E740481C1C}">
                <a14:useLocalDpi xmlns:a14="http://schemas.microsoft.com/office/drawing/2010/main"/>
              </a:ext>
            </a:extLst>
          </a:blip>
          <a:srcRect/>
          <a:stretch/>
        </p:blipFill>
        <p:spPr>
          <a:xfrm>
            <a:off x="4368028" y="-68565"/>
            <a:ext cx="2414715" cy="1623099"/>
          </a:xfrm>
          <a:prstGeom prst="rect">
            <a:avLst/>
          </a:prstGeom>
        </p:spPr>
      </p:pic>
      <p:pic>
        <p:nvPicPr>
          <p:cNvPr id="29" name="Picture 28" descr="A herd of sheep grazing on a lush green field&#10;&#10;Description generated with high confidence">
            <a:extLst>
              <a:ext uri="{FF2B5EF4-FFF2-40B4-BE49-F238E27FC236}">
                <a16:creationId xmlns:a16="http://schemas.microsoft.com/office/drawing/2014/main" id="{1056A317-5FF6-43AA-BA3B-CDD7285ACC03}"/>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flipH="1">
            <a:off x="0" y="-25155"/>
            <a:ext cx="2238620" cy="1579542"/>
          </a:xfrm>
          <a:prstGeom prst="rect">
            <a:avLst/>
          </a:prstGeom>
        </p:spPr>
      </p:pic>
      <p:sp>
        <p:nvSpPr>
          <p:cNvPr id="12" name="Rectangle 14">
            <a:extLst>
              <a:ext uri="{FF2B5EF4-FFF2-40B4-BE49-F238E27FC236}">
                <a16:creationId xmlns:a16="http://schemas.microsoft.com/office/drawing/2014/main" id="{7C42A9D3-A44D-49D5-9B83-1EEF0F5134BD}"/>
              </a:ext>
            </a:extLst>
          </p:cNvPr>
          <p:cNvSpPr>
            <a:spLocks noChangeArrowheads="1"/>
          </p:cNvSpPr>
          <p:nvPr userDrawn="1"/>
        </p:nvSpPr>
        <p:spPr bwMode="auto">
          <a:xfrm>
            <a:off x="-152400" y="-273732"/>
            <a:ext cx="9361004" cy="1963738"/>
          </a:xfrm>
          <a:prstGeom prst="rect">
            <a:avLst/>
          </a:prstGeom>
          <a:solidFill>
            <a:srgbClr val="FFFFFF">
              <a:alpha val="34902"/>
            </a:srgbClr>
          </a:solidFill>
          <a:ln>
            <a:noFill/>
          </a:ln>
          <a:effectLst/>
        </p:spPr>
        <p:txBody>
          <a:bodyPr wrap="none" anchor="ctr"/>
          <a:lstStyle>
            <a:lvl1pPr eaLnBrk="0" hangingPunct="0">
              <a:defRPr u="sng">
                <a:solidFill>
                  <a:schemeClr val="tx1"/>
                </a:solidFill>
                <a:latin typeface="Tw Cen MT" panose="020B0602020104020603" pitchFamily="34" charset="0"/>
                <a:cs typeface="Arial" panose="020B0604020202020204" pitchFamily="34" charset="0"/>
              </a:defRPr>
            </a:lvl1pPr>
            <a:lvl2pPr marL="742950" indent="-285750" eaLnBrk="0" hangingPunct="0">
              <a:defRPr u="sng">
                <a:solidFill>
                  <a:schemeClr val="tx1"/>
                </a:solidFill>
                <a:latin typeface="Tw Cen MT" panose="020B0602020104020603" pitchFamily="34" charset="0"/>
                <a:cs typeface="Arial" panose="020B0604020202020204" pitchFamily="34" charset="0"/>
              </a:defRPr>
            </a:lvl2pPr>
            <a:lvl3pPr marL="1143000" indent="-228600" eaLnBrk="0" hangingPunct="0">
              <a:defRPr u="sng">
                <a:solidFill>
                  <a:schemeClr val="tx1"/>
                </a:solidFill>
                <a:latin typeface="Tw Cen MT" panose="020B0602020104020603" pitchFamily="34" charset="0"/>
                <a:cs typeface="Arial" panose="020B0604020202020204" pitchFamily="34" charset="0"/>
              </a:defRPr>
            </a:lvl3pPr>
            <a:lvl4pPr marL="1600200" indent="-228600" eaLnBrk="0" hangingPunct="0">
              <a:defRPr u="sng">
                <a:solidFill>
                  <a:schemeClr val="tx1"/>
                </a:solidFill>
                <a:latin typeface="Tw Cen MT" panose="020B0602020104020603" pitchFamily="34" charset="0"/>
                <a:cs typeface="Arial" panose="020B0604020202020204" pitchFamily="34" charset="0"/>
              </a:defRPr>
            </a:lvl4pPr>
            <a:lvl5pPr marL="2057400" indent="-228600" eaLnBrk="0" hangingPunct="0">
              <a:defRPr u="sng">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9pPr>
          </a:lstStyle>
          <a:p>
            <a:pPr eaLnBrk="1" hangingPunct="1">
              <a:defRPr/>
            </a:pPr>
            <a:endParaRPr lang="nl-BE" altLang="fr-FR" u="none" dirty="0">
              <a:solidFill>
                <a:srgbClr val="000000"/>
              </a:solidFill>
              <a:latin typeface="Arial" panose="020B0604020202020204" pitchFamily="34" charset="0"/>
            </a:endParaRPr>
          </a:p>
        </p:txBody>
      </p:sp>
      <p:graphicFrame>
        <p:nvGraphicFramePr>
          <p:cNvPr id="7" name="Tableau 11">
            <a:extLst>
              <a:ext uri="{FF2B5EF4-FFF2-40B4-BE49-F238E27FC236}">
                <a16:creationId xmlns:a16="http://schemas.microsoft.com/office/drawing/2014/main" id="{EBEC1C88-2DB7-4549-9AF6-64DEA667C5CE}"/>
              </a:ext>
            </a:extLst>
          </p:cNvPr>
          <p:cNvGraphicFramePr>
            <a:graphicFrameLocks noGrp="1"/>
          </p:cNvGraphicFramePr>
          <p:nvPr userDrawn="1">
            <p:extLst>
              <p:ext uri="{D42A27DB-BD31-4B8C-83A1-F6EECF244321}">
                <p14:modId xmlns:p14="http://schemas.microsoft.com/office/powerpoint/2010/main" val="1727243864"/>
              </p:ext>
            </p:extLst>
          </p:nvPr>
        </p:nvGraphicFramePr>
        <p:xfrm>
          <a:off x="-27384" y="6406059"/>
          <a:ext cx="9184636" cy="451941"/>
        </p:xfrm>
        <a:graphic>
          <a:graphicData uri="http://schemas.openxmlformats.org/drawingml/2006/table">
            <a:tbl>
              <a:tblPr firstRow="1" bandRow="1">
                <a:tableStyleId>{F2DE63D5-997A-4646-A377-4702673A728D}</a:tableStyleId>
              </a:tblPr>
              <a:tblGrid>
                <a:gridCol w="2296159">
                  <a:extLst>
                    <a:ext uri="{9D8B030D-6E8A-4147-A177-3AD203B41FA5}">
                      <a16:colId xmlns:a16="http://schemas.microsoft.com/office/drawing/2014/main" val="20000"/>
                    </a:ext>
                  </a:extLst>
                </a:gridCol>
                <a:gridCol w="2296159">
                  <a:extLst>
                    <a:ext uri="{9D8B030D-6E8A-4147-A177-3AD203B41FA5}">
                      <a16:colId xmlns:a16="http://schemas.microsoft.com/office/drawing/2014/main" val="20001"/>
                    </a:ext>
                  </a:extLst>
                </a:gridCol>
                <a:gridCol w="2296159">
                  <a:extLst>
                    <a:ext uri="{9D8B030D-6E8A-4147-A177-3AD203B41FA5}">
                      <a16:colId xmlns:a16="http://schemas.microsoft.com/office/drawing/2014/main" val="20002"/>
                    </a:ext>
                  </a:extLst>
                </a:gridCol>
                <a:gridCol w="2296159">
                  <a:extLst>
                    <a:ext uri="{9D8B030D-6E8A-4147-A177-3AD203B41FA5}">
                      <a16:colId xmlns:a16="http://schemas.microsoft.com/office/drawing/2014/main" val="20003"/>
                    </a:ext>
                  </a:extLst>
                </a:gridCol>
              </a:tblGrid>
              <a:tr h="451941">
                <a:tc>
                  <a:txBody>
                    <a:bodyPr/>
                    <a:lstStyle/>
                    <a:p>
                      <a:endParaRPr lang="en-GB" sz="800" dirty="0">
                        <a:ln w="3175">
                          <a:solidFill>
                            <a:schemeClr val="accent1"/>
                          </a:solidFill>
                        </a:ln>
                        <a:solidFill>
                          <a:schemeClr val="accent1"/>
                        </a:solidFill>
                      </a:endParaRPr>
                    </a:p>
                  </a:txBody>
                  <a:tcPr>
                    <a:solidFill>
                      <a:schemeClr val="accent3"/>
                    </a:solidFill>
                  </a:tcPr>
                </a:tc>
                <a:tc>
                  <a:txBody>
                    <a:bodyPr/>
                    <a:lstStyle/>
                    <a:p>
                      <a:endParaRPr lang="en-GB" dirty="0">
                        <a:ln w="3175">
                          <a:solidFill>
                            <a:schemeClr val="accent4"/>
                          </a:solidFill>
                        </a:ln>
                        <a:solidFill>
                          <a:schemeClr val="accent1"/>
                        </a:solidFill>
                      </a:endParaRPr>
                    </a:p>
                  </a:txBody>
                  <a:tcPr>
                    <a:solidFill>
                      <a:schemeClr val="accent3"/>
                    </a:solidFill>
                  </a:tcPr>
                </a:tc>
                <a:tc>
                  <a:txBody>
                    <a:bodyPr/>
                    <a:lstStyle/>
                    <a:p>
                      <a:endParaRPr lang="en-GB" dirty="0">
                        <a:ln w="3175">
                          <a:solidFill>
                            <a:schemeClr val="accent3"/>
                          </a:solidFill>
                        </a:ln>
                        <a:solidFill>
                          <a:schemeClr val="accent1"/>
                        </a:solidFill>
                      </a:endParaRPr>
                    </a:p>
                  </a:txBody>
                  <a:tcPr>
                    <a:solidFill>
                      <a:schemeClr val="accent3"/>
                    </a:solidFill>
                  </a:tcPr>
                </a:tc>
                <a:tc>
                  <a:txBody>
                    <a:bodyPr/>
                    <a:lstStyle/>
                    <a:p>
                      <a:endParaRPr lang="en-GB" sz="1800" dirty="0">
                        <a:ln w="3175">
                          <a:solidFill>
                            <a:schemeClr val="accent2"/>
                          </a:solidFill>
                        </a:ln>
                        <a:solidFill>
                          <a:schemeClr val="bg1"/>
                        </a:solidFill>
                      </a:endParaRPr>
                    </a:p>
                  </a:txBody>
                  <a:tcPr>
                    <a:solidFill>
                      <a:schemeClr val="accent3"/>
                    </a:solidFill>
                  </a:tcPr>
                </a:tc>
                <a:extLst>
                  <a:ext uri="{0D108BD9-81ED-4DB2-BD59-A6C34878D82A}">
                    <a16:rowId xmlns:a16="http://schemas.microsoft.com/office/drawing/2014/main" val="10000"/>
                  </a:ext>
                </a:extLst>
              </a:tr>
            </a:tbl>
          </a:graphicData>
        </a:graphic>
      </p:graphicFrame>
      <p:sp>
        <p:nvSpPr>
          <p:cNvPr id="2" name="Title Placeholder 1">
            <a:extLst>
              <a:ext uri="{FF2B5EF4-FFF2-40B4-BE49-F238E27FC236}">
                <a16:creationId xmlns:a16="http://schemas.microsoft.com/office/drawing/2014/main" id="{2597ABE4-AF12-4830-8B8B-FE05A9E624B7}"/>
              </a:ext>
            </a:extLst>
          </p:cNvPr>
          <p:cNvSpPr>
            <a:spLocks noGrp="1"/>
          </p:cNvSpPr>
          <p:nvPr>
            <p:ph type="title"/>
          </p:nvPr>
        </p:nvSpPr>
        <p:spPr>
          <a:xfrm>
            <a:off x="0" y="290481"/>
            <a:ext cx="7886700" cy="1020987"/>
          </a:xfrm>
          <a:prstGeom prst="rect">
            <a:avLst/>
          </a:prstGeom>
        </p:spPr>
        <p:txBody>
          <a:bodyPr vert="horz" lIns="91440" tIns="45720" rIns="91440" bIns="45720" rtlCol="0" anchor="ctr">
            <a:norm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096FB600-32B4-4530-9994-7424D13A414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D56E948A-C71E-4BE1-A795-C4FD49DF5A20}"/>
              </a:ext>
            </a:extLst>
          </p:cNvPr>
          <p:cNvSpPr>
            <a:spLocks noGrp="1"/>
          </p:cNvSpPr>
          <p:nvPr>
            <p:ph type="dt" sz="half" idx="2"/>
          </p:nvPr>
        </p:nvSpPr>
        <p:spPr>
          <a:xfrm>
            <a:off x="176212" y="6408683"/>
            <a:ext cx="2057400" cy="365125"/>
          </a:xfrm>
          <a:prstGeom prst="rect">
            <a:avLst/>
          </a:prstGeom>
        </p:spPr>
        <p:txBody>
          <a:bodyPr vert="horz" lIns="91440" tIns="45720" rIns="91440" bIns="45720" rtlCol="0" anchor="ctr"/>
          <a:lstStyle>
            <a:lvl1pPr algn="l">
              <a:defRPr sz="1400">
                <a:solidFill>
                  <a:schemeClr val="bg1"/>
                </a:solidFill>
              </a:defRPr>
            </a:lvl1pPr>
          </a:lstStyle>
          <a:p>
            <a:pPr>
              <a:defRPr/>
            </a:pPr>
            <a:endParaRPr lang="fr-BE" dirty="0"/>
          </a:p>
        </p:txBody>
      </p:sp>
      <p:sp>
        <p:nvSpPr>
          <p:cNvPr id="5" name="Footer Placeholder 4">
            <a:extLst>
              <a:ext uri="{FF2B5EF4-FFF2-40B4-BE49-F238E27FC236}">
                <a16:creationId xmlns:a16="http://schemas.microsoft.com/office/drawing/2014/main" id="{967C6461-AB5F-4819-BCBF-E8BCCC145360}"/>
              </a:ext>
            </a:extLst>
          </p:cNvPr>
          <p:cNvSpPr>
            <a:spLocks noGrp="1"/>
          </p:cNvSpPr>
          <p:nvPr>
            <p:ph type="ftr" sz="quarter" idx="3"/>
          </p:nvPr>
        </p:nvSpPr>
        <p:spPr>
          <a:xfrm>
            <a:off x="3020616" y="6449466"/>
            <a:ext cx="3086100" cy="365125"/>
          </a:xfrm>
          <a:prstGeom prst="rect">
            <a:avLst/>
          </a:prstGeom>
        </p:spPr>
        <p:txBody>
          <a:bodyPr vert="horz" lIns="91440" tIns="45720" rIns="91440" bIns="45720" rtlCol="0" anchor="ctr"/>
          <a:lstStyle>
            <a:lvl1pPr algn="ctr">
              <a:defRPr sz="1100">
                <a:solidFill>
                  <a:schemeClr val="bg1"/>
                </a:solidFill>
              </a:defRPr>
            </a:lvl1pPr>
          </a:lstStyle>
          <a:p>
            <a:pPr>
              <a:defRPr/>
            </a:pPr>
            <a:endParaRPr lang="fr-BE" dirty="0"/>
          </a:p>
        </p:txBody>
      </p:sp>
      <p:sp>
        <p:nvSpPr>
          <p:cNvPr id="6" name="Slide Number Placeholder 5">
            <a:extLst>
              <a:ext uri="{FF2B5EF4-FFF2-40B4-BE49-F238E27FC236}">
                <a16:creationId xmlns:a16="http://schemas.microsoft.com/office/drawing/2014/main" id="{9DF1882B-B240-41E5-880E-8969261DF9A0}"/>
              </a:ext>
            </a:extLst>
          </p:cNvPr>
          <p:cNvSpPr>
            <a:spLocks noGrp="1"/>
          </p:cNvSpPr>
          <p:nvPr>
            <p:ph type="sldNum" sz="quarter" idx="4"/>
          </p:nvPr>
        </p:nvSpPr>
        <p:spPr>
          <a:xfrm>
            <a:off x="6959980" y="639873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9CF7502-4954-477C-AF02-6EE3F795B26C}" type="slidenum">
              <a:rPr lang="fr-BE" altLang="fr-FR" smtClean="0"/>
              <a:pPr>
                <a:defRPr/>
              </a:pPr>
              <a:t>‹#›</a:t>
            </a:fld>
            <a:endParaRPr lang="fr-BE" altLang="fr-FR" dirty="0"/>
          </a:p>
        </p:txBody>
      </p:sp>
      <p:pic>
        <p:nvPicPr>
          <p:cNvPr id="13" name="Image 8">
            <a:extLst>
              <a:ext uri="{FF2B5EF4-FFF2-40B4-BE49-F238E27FC236}">
                <a16:creationId xmlns:a16="http://schemas.microsoft.com/office/drawing/2014/main" id="{2D3768C4-956B-4E1A-BFC1-A48BFECA72FA}"/>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bwMode="auto">
          <a:xfrm>
            <a:off x="8454955" y="5733278"/>
            <a:ext cx="712236" cy="66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43226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xStyles>
    <p:titleStyle>
      <a:lvl1pPr algn="l" defTabSz="685800" rtl="0" eaLnBrk="1" latinLnBrk="0" hangingPunct="1">
        <a:lnSpc>
          <a:spcPct val="90000"/>
        </a:lnSpc>
        <a:spcBef>
          <a:spcPct val="0"/>
        </a:spcBef>
        <a:buNone/>
        <a:defRPr sz="3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SzPct val="85000"/>
        <a:buFont typeface="Arial Narrow" panose="020B0606020202030204" pitchFamily="34" charset="0"/>
        <a:buChar char="►"/>
        <a:defRPr sz="28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Courier New" panose="02070309020205020404" pitchFamily="49"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3"/>
        </a:buBlip>
        <a:defRPr sz="1800" kern="1200">
          <a:solidFill>
            <a:schemeClr val="tx1">
              <a:lumMod val="50000"/>
              <a:lumOff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A large green field with a mountain in the background&#10;&#10;Description generated with very high confidence">
            <a:extLst>
              <a:ext uri="{FF2B5EF4-FFF2-40B4-BE49-F238E27FC236}">
                <a16:creationId xmlns:a16="http://schemas.microsoft.com/office/drawing/2014/main" id="{73966EAF-EF9B-4B21-9956-B0D23320CDCE}"/>
              </a:ext>
            </a:extLst>
          </p:cNvPr>
          <p:cNvPicPr>
            <a:picLocks noChangeAspect="1"/>
          </p:cNvPicPr>
          <p:nvPr userDrawn="1"/>
        </p:nvPicPr>
        <p:blipFill rotWithShape="1">
          <a:blip r:embed="rId16" cstate="email">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a:ext>
            </a:extLst>
          </a:blip>
          <a:srcRect/>
          <a:stretch/>
        </p:blipFill>
        <p:spPr>
          <a:xfrm>
            <a:off x="2233612" y="-25155"/>
            <a:ext cx="2134416" cy="1582560"/>
          </a:xfrm>
          <a:prstGeom prst="rect">
            <a:avLst/>
          </a:prstGeom>
        </p:spPr>
      </p:pic>
      <p:pic>
        <p:nvPicPr>
          <p:cNvPr id="23" name="Picture 22" descr="A view of a mountain&#10;&#10;Description generated with very high confidence">
            <a:extLst>
              <a:ext uri="{FF2B5EF4-FFF2-40B4-BE49-F238E27FC236}">
                <a16:creationId xmlns:a16="http://schemas.microsoft.com/office/drawing/2014/main" id="{502263B5-50DD-444C-936C-41CDBFA63B2A}"/>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6733962" y="-68565"/>
            <a:ext cx="2410252" cy="1624748"/>
          </a:xfrm>
          <a:prstGeom prst="rect">
            <a:avLst/>
          </a:prstGeom>
        </p:spPr>
      </p:pic>
      <p:pic>
        <p:nvPicPr>
          <p:cNvPr id="27" name="Picture 26" descr="A person standing in front of a mountain&#10;&#10;Description generated with very high confidence">
            <a:extLst>
              <a:ext uri="{FF2B5EF4-FFF2-40B4-BE49-F238E27FC236}">
                <a16:creationId xmlns:a16="http://schemas.microsoft.com/office/drawing/2014/main" id="{5861E79E-D39F-4BCE-BFC3-AAE568571E4F}"/>
              </a:ext>
            </a:extLst>
          </p:cNvPr>
          <p:cNvPicPr>
            <a:picLocks noChangeAspect="1"/>
          </p:cNvPicPr>
          <p:nvPr userDrawn="1"/>
        </p:nvPicPr>
        <p:blipFill rotWithShape="1">
          <a:blip r:embed="rId19" cstate="email">
            <a:extLst>
              <a:ext uri="{BEBA8EAE-BF5A-486C-A8C5-ECC9F3942E4B}">
                <a14:imgProps xmlns:a14="http://schemas.microsoft.com/office/drawing/2010/main">
                  <a14:imgLayer r:embed="rId20">
                    <a14:imgEffect>
                      <a14:brightnessContrast bright="-20000" contrast="-20000"/>
                    </a14:imgEffect>
                  </a14:imgLayer>
                </a14:imgProps>
              </a:ext>
              <a:ext uri="{28A0092B-C50C-407E-A947-70E740481C1C}">
                <a14:useLocalDpi xmlns:a14="http://schemas.microsoft.com/office/drawing/2010/main"/>
              </a:ext>
            </a:extLst>
          </a:blip>
          <a:srcRect/>
          <a:stretch/>
        </p:blipFill>
        <p:spPr>
          <a:xfrm>
            <a:off x="4368028" y="-68565"/>
            <a:ext cx="2414715" cy="1623099"/>
          </a:xfrm>
          <a:prstGeom prst="rect">
            <a:avLst/>
          </a:prstGeom>
        </p:spPr>
      </p:pic>
      <p:pic>
        <p:nvPicPr>
          <p:cNvPr id="29" name="Picture 28" descr="A herd of sheep grazing on a lush green field&#10;&#10;Description generated with high confidence">
            <a:extLst>
              <a:ext uri="{FF2B5EF4-FFF2-40B4-BE49-F238E27FC236}">
                <a16:creationId xmlns:a16="http://schemas.microsoft.com/office/drawing/2014/main" id="{1056A317-5FF6-43AA-BA3B-CDD7285ACC03}"/>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flipH="1">
            <a:off x="0" y="-25155"/>
            <a:ext cx="2238620" cy="1579542"/>
          </a:xfrm>
          <a:prstGeom prst="rect">
            <a:avLst/>
          </a:prstGeom>
        </p:spPr>
      </p:pic>
      <p:sp>
        <p:nvSpPr>
          <p:cNvPr id="12" name="Rectangle 14">
            <a:extLst>
              <a:ext uri="{FF2B5EF4-FFF2-40B4-BE49-F238E27FC236}">
                <a16:creationId xmlns:a16="http://schemas.microsoft.com/office/drawing/2014/main" id="{7C42A9D3-A44D-49D5-9B83-1EEF0F5134BD}"/>
              </a:ext>
            </a:extLst>
          </p:cNvPr>
          <p:cNvSpPr>
            <a:spLocks noChangeArrowheads="1"/>
          </p:cNvSpPr>
          <p:nvPr userDrawn="1"/>
        </p:nvSpPr>
        <p:spPr bwMode="auto">
          <a:xfrm>
            <a:off x="-152400" y="-273732"/>
            <a:ext cx="9361004" cy="1963738"/>
          </a:xfrm>
          <a:prstGeom prst="rect">
            <a:avLst/>
          </a:prstGeom>
          <a:solidFill>
            <a:srgbClr val="FFFFFF">
              <a:alpha val="34902"/>
            </a:srgbClr>
          </a:solidFill>
          <a:ln>
            <a:noFill/>
          </a:ln>
          <a:effectLst/>
        </p:spPr>
        <p:txBody>
          <a:bodyPr wrap="none" anchor="ctr"/>
          <a:lstStyle>
            <a:lvl1pPr eaLnBrk="0" hangingPunct="0">
              <a:defRPr u="sng">
                <a:solidFill>
                  <a:schemeClr val="tx1"/>
                </a:solidFill>
                <a:latin typeface="Tw Cen MT" panose="020B0602020104020603" pitchFamily="34" charset="0"/>
                <a:cs typeface="Arial" panose="020B0604020202020204" pitchFamily="34" charset="0"/>
              </a:defRPr>
            </a:lvl1pPr>
            <a:lvl2pPr marL="742950" indent="-285750" eaLnBrk="0" hangingPunct="0">
              <a:defRPr u="sng">
                <a:solidFill>
                  <a:schemeClr val="tx1"/>
                </a:solidFill>
                <a:latin typeface="Tw Cen MT" panose="020B0602020104020603" pitchFamily="34" charset="0"/>
                <a:cs typeface="Arial" panose="020B0604020202020204" pitchFamily="34" charset="0"/>
              </a:defRPr>
            </a:lvl2pPr>
            <a:lvl3pPr marL="1143000" indent="-228600" eaLnBrk="0" hangingPunct="0">
              <a:defRPr u="sng">
                <a:solidFill>
                  <a:schemeClr val="tx1"/>
                </a:solidFill>
                <a:latin typeface="Tw Cen MT" panose="020B0602020104020603" pitchFamily="34" charset="0"/>
                <a:cs typeface="Arial" panose="020B0604020202020204" pitchFamily="34" charset="0"/>
              </a:defRPr>
            </a:lvl3pPr>
            <a:lvl4pPr marL="1600200" indent="-228600" eaLnBrk="0" hangingPunct="0">
              <a:defRPr u="sng">
                <a:solidFill>
                  <a:schemeClr val="tx1"/>
                </a:solidFill>
                <a:latin typeface="Tw Cen MT" panose="020B0602020104020603" pitchFamily="34" charset="0"/>
                <a:cs typeface="Arial" panose="020B0604020202020204" pitchFamily="34" charset="0"/>
              </a:defRPr>
            </a:lvl4pPr>
            <a:lvl5pPr marL="2057400" indent="-228600" eaLnBrk="0" hangingPunct="0">
              <a:defRPr u="sng">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9pPr>
          </a:lstStyle>
          <a:p>
            <a:pPr eaLnBrk="1" hangingPunct="1">
              <a:defRPr/>
            </a:pPr>
            <a:endParaRPr lang="nl-BE" altLang="fr-FR" u="none" dirty="0">
              <a:solidFill>
                <a:srgbClr val="000000"/>
              </a:solidFill>
              <a:latin typeface="Arial" panose="020B0604020202020204" pitchFamily="34" charset="0"/>
            </a:endParaRPr>
          </a:p>
        </p:txBody>
      </p:sp>
      <p:graphicFrame>
        <p:nvGraphicFramePr>
          <p:cNvPr id="7" name="Tableau 11">
            <a:extLst>
              <a:ext uri="{FF2B5EF4-FFF2-40B4-BE49-F238E27FC236}">
                <a16:creationId xmlns:a16="http://schemas.microsoft.com/office/drawing/2014/main" id="{EBEC1C88-2DB7-4549-9AF6-64DEA667C5CE}"/>
              </a:ext>
            </a:extLst>
          </p:cNvPr>
          <p:cNvGraphicFramePr>
            <a:graphicFrameLocks noGrp="1"/>
          </p:cNvGraphicFramePr>
          <p:nvPr userDrawn="1">
            <p:extLst>
              <p:ext uri="{D42A27DB-BD31-4B8C-83A1-F6EECF244321}">
                <p14:modId xmlns:p14="http://schemas.microsoft.com/office/powerpoint/2010/main" val="1727243864"/>
              </p:ext>
            </p:extLst>
          </p:nvPr>
        </p:nvGraphicFramePr>
        <p:xfrm>
          <a:off x="-27384" y="6406059"/>
          <a:ext cx="9184636" cy="451941"/>
        </p:xfrm>
        <a:graphic>
          <a:graphicData uri="http://schemas.openxmlformats.org/drawingml/2006/table">
            <a:tbl>
              <a:tblPr firstRow="1" bandRow="1">
                <a:tableStyleId>{F2DE63D5-997A-4646-A377-4702673A728D}</a:tableStyleId>
              </a:tblPr>
              <a:tblGrid>
                <a:gridCol w="2296159">
                  <a:extLst>
                    <a:ext uri="{9D8B030D-6E8A-4147-A177-3AD203B41FA5}">
                      <a16:colId xmlns:a16="http://schemas.microsoft.com/office/drawing/2014/main" val="20000"/>
                    </a:ext>
                  </a:extLst>
                </a:gridCol>
                <a:gridCol w="2296159">
                  <a:extLst>
                    <a:ext uri="{9D8B030D-6E8A-4147-A177-3AD203B41FA5}">
                      <a16:colId xmlns:a16="http://schemas.microsoft.com/office/drawing/2014/main" val="20001"/>
                    </a:ext>
                  </a:extLst>
                </a:gridCol>
                <a:gridCol w="2296159">
                  <a:extLst>
                    <a:ext uri="{9D8B030D-6E8A-4147-A177-3AD203B41FA5}">
                      <a16:colId xmlns:a16="http://schemas.microsoft.com/office/drawing/2014/main" val="20002"/>
                    </a:ext>
                  </a:extLst>
                </a:gridCol>
                <a:gridCol w="2296159">
                  <a:extLst>
                    <a:ext uri="{9D8B030D-6E8A-4147-A177-3AD203B41FA5}">
                      <a16:colId xmlns:a16="http://schemas.microsoft.com/office/drawing/2014/main" val="20003"/>
                    </a:ext>
                  </a:extLst>
                </a:gridCol>
              </a:tblGrid>
              <a:tr h="451941">
                <a:tc>
                  <a:txBody>
                    <a:bodyPr/>
                    <a:lstStyle/>
                    <a:p>
                      <a:endParaRPr lang="en-GB" sz="800" dirty="0">
                        <a:ln w="3175">
                          <a:solidFill>
                            <a:schemeClr val="accent1"/>
                          </a:solidFill>
                        </a:ln>
                        <a:solidFill>
                          <a:schemeClr val="accent1"/>
                        </a:solidFill>
                      </a:endParaRPr>
                    </a:p>
                  </a:txBody>
                  <a:tcPr>
                    <a:solidFill>
                      <a:schemeClr val="accent3"/>
                    </a:solidFill>
                  </a:tcPr>
                </a:tc>
                <a:tc>
                  <a:txBody>
                    <a:bodyPr/>
                    <a:lstStyle/>
                    <a:p>
                      <a:endParaRPr lang="en-GB" dirty="0">
                        <a:ln w="3175">
                          <a:solidFill>
                            <a:schemeClr val="accent4"/>
                          </a:solidFill>
                        </a:ln>
                        <a:solidFill>
                          <a:schemeClr val="accent1"/>
                        </a:solidFill>
                      </a:endParaRPr>
                    </a:p>
                  </a:txBody>
                  <a:tcPr>
                    <a:solidFill>
                      <a:schemeClr val="accent3"/>
                    </a:solidFill>
                  </a:tcPr>
                </a:tc>
                <a:tc>
                  <a:txBody>
                    <a:bodyPr/>
                    <a:lstStyle/>
                    <a:p>
                      <a:endParaRPr lang="en-GB" dirty="0">
                        <a:ln w="3175">
                          <a:solidFill>
                            <a:schemeClr val="accent3"/>
                          </a:solidFill>
                        </a:ln>
                        <a:solidFill>
                          <a:schemeClr val="accent1"/>
                        </a:solidFill>
                      </a:endParaRPr>
                    </a:p>
                  </a:txBody>
                  <a:tcPr>
                    <a:solidFill>
                      <a:schemeClr val="accent3"/>
                    </a:solidFill>
                  </a:tcPr>
                </a:tc>
                <a:tc>
                  <a:txBody>
                    <a:bodyPr/>
                    <a:lstStyle/>
                    <a:p>
                      <a:endParaRPr lang="en-GB" sz="1800" dirty="0">
                        <a:ln w="3175">
                          <a:solidFill>
                            <a:schemeClr val="accent2"/>
                          </a:solidFill>
                        </a:ln>
                        <a:solidFill>
                          <a:schemeClr val="bg1"/>
                        </a:solidFill>
                      </a:endParaRPr>
                    </a:p>
                  </a:txBody>
                  <a:tcPr>
                    <a:solidFill>
                      <a:schemeClr val="accent3"/>
                    </a:solidFill>
                  </a:tcPr>
                </a:tc>
                <a:extLst>
                  <a:ext uri="{0D108BD9-81ED-4DB2-BD59-A6C34878D82A}">
                    <a16:rowId xmlns:a16="http://schemas.microsoft.com/office/drawing/2014/main" val="10000"/>
                  </a:ext>
                </a:extLst>
              </a:tr>
            </a:tbl>
          </a:graphicData>
        </a:graphic>
      </p:graphicFrame>
      <p:sp>
        <p:nvSpPr>
          <p:cNvPr id="2" name="Title Placeholder 1">
            <a:extLst>
              <a:ext uri="{FF2B5EF4-FFF2-40B4-BE49-F238E27FC236}">
                <a16:creationId xmlns:a16="http://schemas.microsoft.com/office/drawing/2014/main" id="{2597ABE4-AF12-4830-8B8B-FE05A9E624B7}"/>
              </a:ext>
            </a:extLst>
          </p:cNvPr>
          <p:cNvSpPr>
            <a:spLocks noGrp="1"/>
          </p:cNvSpPr>
          <p:nvPr>
            <p:ph type="title"/>
          </p:nvPr>
        </p:nvSpPr>
        <p:spPr>
          <a:xfrm>
            <a:off x="0" y="290481"/>
            <a:ext cx="7886700" cy="1020987"/>
          </a:xfrm>
          <a:prstGeom prst="rect">
            <a:avLst/>
          </a:prstGeom>
        </p:spPr>
        <p:txBody>
          <a:bodyPr vert="horz" lIns="91440" tIns="45720" rIns="91440" bIns="45720" rtlCol="0" anchor="ctr">
            <a:norm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096FB600-32B4-4530-9994-7424D13A414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D56E948A-C71E-4BE1-A795-C4FD49DF5A20}"/>
              </a:ext>
            </a:extLst>
          </p:cNvPr>
          <p:cNvSpPr>
            <a:spLocks noGrp="1"/>
          </p:cNvSpPr>
          <p:nvPr>
            <p:ph type="dt" sz="half" idx="2"/>
          </p:nvPr>
        </p:nvSpPr>
        <p:spPr>
          <a:xfrm>
            <a:off x="176212" y="6408683"/>
            <a:ext cx="2057400" cy="365125"/>
          </a:xfrm>
          <a:prstGeom prst="rect">
            <a:avLst/>
          </a:prstGeom>
        </p:spPr>
        <p:txBody>
          <a:bodyPr vert="horz" lIns="91440" tIns="45720" rIns="91440" bIns="45720" rtlCol="0" anchor="ctr"/>
          <a:lstStyle>
            <a:lvl1pPr algn="l">
              <a:defRPr sz="1400">
                <a:solidFill>
                  <a:schemeClr val="bg1"/>
                </a:solidFill>
              </a:defRPr>
            </a:lvl1pPr>
          </a:lstStyle>
          <a:p>
            <a:pPr>
              <a:defRPr/>
            </a:pPr>
            <a:endParaRPr lang="fr-BE" dirty="0"/>
          </a:p>
        </p:txBody>
      </p:sp>
      <p:sp>
        <p:nvSpPr>
          <p:cNvPr id="5" name="Footer Placeholder 4">
            <a:extLst>
              <a:ext uri="{FF2B5EF4-FFF2-40B4-BE49-F238E27FC236}">
                <a16:creationId xmlns:a16="http://schemas.microsoft.com/office/drawing/2014/main" id="{967C6461-AB5F-4819-BCBF-E8BCCC145360}"/>
              </a:ext>
            </a:extLst>
          </p:cNvPr>
          <p:cNvSpPr>
            <a:spLocks noGrp="1"/>
          </p:cNvSpPr>
          <p:nvPr>
            <p:ph type="ftr" sz="quarter" idx="3"/>
          </p:nvPr>
        </p:nvSpPr>
        <p:spPr>
          <a:xfrm>
            <a:off x="3020616" y="6449466"/>
            <a:ext cx="3086100" cy="365125"/>
          </a:xfrm>
          <a:prstGeom prst="rect">
            <a:avLst/>
          </a:prstGeom>
        </p:spPr>
        <p:txBody>
          <a:bodyPr vert="horz" lIns="91440" tIns="45720" rIns="91440" bIns="45720" rtlCol="0" anchor="ctr"/>
          <a:lstStyle>
            <a:lvl1pPr algn="ctr">
              <a:defRPr sz="1100">
                <a:solidFill>
                  <a:schemeClr val="bg1"/>
                </a:solidFill>
              </a:defRPr>
            </a:lvl1pPr>
          </a:lstStyle>
          <a:p>
            <a:pPr>
              <a:defRPr/>
            </a:pPr>
            <a:endParaRPr lang="fr-BE" dirty="0"/>
          </a:p>
        </p:txBody>
      </p:sp>
      <p:sp>
        <p:nvSpPr>
          <p:cNvPr id="6" name="Slide Number Placeholder 5">
            <a:extLst>
              <a:ext uri="{FF2B5EF4-FFF2-40B4-BE49-F238E27FC236}">
                <a16:creationId xmlns:a16="http://schemas.microsoft.com/office/drawing/2014/main" id="{9DF1882B-B240-41E5-880E-8969261DF9A0}"/>
              </a:ext>
            </a:extLst>
          </p:cNvPr>
          <p:cNvSpPr>
            <a:spLocks noGrp="1"/>
          </p:cNvSpPr>
          <p:nvPr>
            <p:ph type="sldNum" sz="quarter" idx="4"/>
          </p:nvPr>
        </p:nvSpPr>
        <p:spPr>
          <a:xfrm>
            <a:off x="6959980" y="639873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9CF7502-4954-477C-AF02-6EE3F795B26C}" type="slidenum">
              <a:rPr lang="fr-BE" altLang="fr-FR" smtClean="0"/>
              <a:pPr>
                <a:defRPr/>
              </a:pPr>
              <a:t>‹#›</a:t>
            </a:fld>
            <a:endParaRPr lang="fr-BE" altLang="fr-FR" dirty="0"/>
          </a:p>
        </p:txBody>
      </p:sp>
      <p:pic>
        <p:nvPicPr>
          <p:cNvPr id="13" name="Image 8">
            <a:extLst>
              <a:ext uri="{FF2B5EF4-FFF2-40B4-BE49-F238E27FC236}">
                <a16:creationId xmlns:a16="http://schemas.microsoft.com/office/drawing/2014/main" id="{2D3768C4-956B-4E1A-BFC1-A48BFECA72FA}"/>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bwMode="auto">
          <a:xfrm>
            <a:off x="8454955" y="5733278"/>
            <a:ext cx="712236" cy="66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64774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xStyles>
    <p:titleStyle>
      <a:lvl1pPr algn="l" defTabSz="685800" rtl="0" eaLnBrk="1" latinLnBrk="0" hangingPunct="1">
        <a:lnSpc>
          <a:spcPct val="90000"/>
        </a:lnSpc>
        <a:spcBef>
          <a:spcPct val="0"/>
        </a:spcBef>
        <a:buNone/>
        <a:defRPr sz="3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SzPct val="85000"/>
        <a:buFont typeface="Arial Narrow" panose="020B0606020202030204" pitchFamily="34" charset="0"/>
        <a:buChar char="►"/>
        <a:defRPr sz="28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Courier New" panose="02070309020205020404" pitchFamily="49"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3"/>
        </a:buBlip>
        <a:defRPr sz="1800" kern="1200">
          <a:solidFill>
            <a:schemeClr val="tx1">
              <a:lumMod val="50000"/>
              <a:lumOff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A large green field with a mountain in the background&#10;&#10;Description generated with very high confidence">
            <a:extLst>
              <a:ext uri="{FF2B5EF4-FFF2-40B4-BE49-F238E27FC236}">
                <a16:creationId xmlns:a16="http://schemas.microsoft.com/office/drawing/2014/main" id="{73966EAF-EF9B-4B21-9956-B0D23320CDCE}"/>
              </a:ext>
            </a:extLst>
          </p:cNvPr>
          <p:cNvPicPr>
            <a:picLocks noChangeAspect="1"/>
          </p:cNvPicPr>
          <p:nvPr userDrawn="1"/>
        </p:nvPicPr>
        <p:blipFill rotWithShape="1">
          <a:blip r:embed="rId16" cstate="email">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a:ext>
            </a:extLst>
          </a:blip>
          <a:srcRect/>
          <a:stretch/>
        </p:blipFill>
        <p:spPr>
          <a:xfrm>
            <a:off x="2233612" y="-25155"/>
            <a:ext cx="2134416" cy="1582560"/>
          </a:xfrm>
          <a:prstGeom prst="rect">
            <a:avLst/>
          </a:prstGeom>
        </p:spPr>
      </p:pic>
      <p:pic>
        <p:nvPicPr>
          <p:cNvPr id="23" name="Picture 22" descr="A view of a mountain&#10;&#10;Description generated with very high confidence">
            <a:extLst>
              <a:ext uri="{FF2B5EF4-FFF2-40B4-BE49-F238E27FC236}">
                <a16:creationId xmlns:a16="http://schemas.microsoft.com/office/drawing/2014/main" id="{502263B5-50DD-444C-936C-41CDBFA63B2A}"/>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a:xfrm>
            <a:off x="6733962" y="-68565"/>
            <a:ext cx="2410252" cy="1624748"/>
          </a:xfrm>
          <a:prstGeom prst="rect">
            <a:avLst/>
          </a:prstGeom>
        </p:spPr>
      </p:pic>
      <p:pic>
        <p:nvPicPr>
          <p:cNvPr id="27" name="Picture 26" descr="A person standing in front of a mountain&#10;&#10;Description generated with very high confidence">
            <a:extLst>
              <a:ext uri="{FF2B5EF4-FFF2-40B4-BE49-F238E27FC236}">
                <a16:creationId xmlns:a16="http://schemas.microsoft.com/office/drawing/2014/main" id="{5861E79E-D39F-4BCE-BFC3-AAE568571E4F}"/>
              </a:ext>
            </a:extLst>
          </p:cNvPr>
          <p:cNvPicPr>
            <a:picLocks noChangeAspect="1"/>
          </p:cNvPicPr>
          <p:nvPr userDrawn="1"/>
        </p:nvPicPr>
        <p:blipFill rotWithShape="1">
          <a:blip r:embed="rId19" cstate="email">
            <a:extLst>
              <a:ext uri="{BEBA8EAE-BF5A-486C-A8C5-ECC9F3942E4B}">
                <a14:imgProps xmlns:a14="http://schemas.microsoft.com/office/drawing/2010/main">
                  <a14:imgLayer r:embed="rId20">
                    <a14:imgEffect>
                      <a14:brightnessContrast bright="-20000" contrast="-20000"/>
                    </a14:imgEffect>
                  </a14:imgLayer>
                </a14:imgProps>
              </a:ext>
              <a:ext uri="{28A0092B-C50C-407E-A947-70E740481C1C}">
                <a14:useLocalDpi xmlns:a14="http://schemas.microsoft.com/office/drawing/2010/main"/>
              </a:ext>
            </a:extLst>
          </a:blip>
          <a:srcRect/>
          <a:stretch/>
        </p:blipFill>
        <p:spPr>
          <a:xfrm>
            <a:off x="4368028" y="-68565"/>
            <a:ext cx="2414715" cy="1623099"/>
          </a:xfrm>
          <a:prstGeom prst="rect">
            <a:avLst/>
          </a:prstGeom>
        </p:spPr>
      </p:pic>
      <p:pic>
        <p:nvPicPr>
          <p:cNvPr id="29" name="Picture 28" descr="A herd of sheep grazing on a lush green field&#10;&#10;Description generated with high confidence">
            <a:extLst>
              <a:ext uri="{FF2B5EF4-FFF2-40B4-BE49-F238E27FC236}">
                <a16:creationId xmlns:a16="http://schemas.microsoft.com/office/drawing/2014/main" id="{1056A317-5FF6-43AA-BA3B-CDD7285ACC03}"/>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flipH="1">
            <a:off x="0" y="-25155"/>
            <a:ext cx="2238620" cy="1579542"/>
          </a:xfrm>
          <a:prstGeom prst="rect">
            <a:avLst/>
          </a:prstGeom>
        </p:spPr>
      </p:pic>
      <p:sp>
        <p:nvSpPr>
          <p:cNvPr id="12" name="Rectangle 14">
            <a:extLst>
              <a:ext uri="{FF2B5EF4-FFF2-40B4-BE49-F238E27FC236}">
                <a16:creationId xmlns:a16="http://schemas.microsoft.com/office/drawing/2014/main" id="{7C42A9D3-A44D-49D5-9B83-1EEF0F5134BD}"/>
              </a:ext>
            </a:extLst>
          </p:cNvPr>
          <p:cNvSpPr>
            <a:spLocks noChangeArrowheads="1"/>
          </p:cNvSpPr>
          <p:nvPr userDrawn="1"/>
        </p:nvSpPr>
        <p:spPr bwMode="auto">
          <a:xfrm>
            <a:off x="-152400" y="-273732"/>
            <a:ext cx="9361004" cy="1963738"/>
          </a:xfrm>
          <a:prstGeom prst="rect">
            <a:avLst/>
          </a:prstGeom>
          <a:solidFill>
            <a:srgbClr val="FFFFFF">
              <a:alpha val="34902"/>
            </a:srgbClr>
          </a:solidFill>
          <a:ln>
            <a:noFill/>
          </a:ln>
          <a:effectLst/>
        </p:spPr>
        <p:txBody>
          <a:bodyPr wrap="none" anchor="ctr"/>
          <a:lstStyle>
            <a:lvl1pPr eaLnBrk="0" hangingPunct="0">
              <a:defRPr u="sng">
                <a:solidFill>
                  <a:schemeClr val="tx1"/>
                </a:solidFill>
                <a:latin typeface="Tw Cen MT" panose="020B0602020104020603" pitchFamily="34" charset="0"/>
                <a:cs typeface="Arial" panose="020B0604020202020204" pitchFamily="34" charset="0"/>
              </a:defRPr>
            </a:lvl1pPr>
            <a:lvl2pPr marL="742950" indent="-285750" eaLnBrk="0" hangingPunct="0">
              <a:defRPr u="sng">
                <a:solidFill>
                  <a:schemeClr val="tx1"/>
                </a:solidFill>
                <a:latin typeface="Tw Cen MT" panose="020B0602020104020603" pitchFamily="34" charset="0"/>
                <a:cs typeface="Arial" panose="020B0604020202020204" pitchFamily="34" charset="0"/>
              </a:defRPr>
            </a:lvl2pPr>
            <a:lvl3pPr marL="1143000" indent="-228600" eaLnBrk="0" hangingPunct="0">
              <a:defRPr u="sng">
                <a:solidFill>
                  <a:schemeClr val="tx1"/>
                </a:solidFill>
                <a:latin typeface="Tw Cen MT" panose="020B0602020104020603" pitchFamily="34" charset="0"/>
                <a:cs typeface="Arial" panose="020B0604020202020204" pitchFamily="34" charset="0"/>
              </a:defRPr>
            </a:lvl3pPr>
            <a:lvl4pPr marL="1600200" indent="-228600" eaLnBrk="0" hangingPunct="0">
              <a:defRPr u="sng">
                <a:solidFill>
                  <a:schemeClr val="tx1"/>
                </a:solidFill>
                <a:latin typeface="Tw Cen MT" panose="020B0602020104020603" pitchFamily="34" charset="0"/>
                <a:cs typeface="Arial" panose="020B0604020202020204" pitchFamily="34" charset="0"/>
              </a:defRPr>
            </a:lvl4pPr>
            <a:lvl5pPr marL="2057400" indent="-228600" eaLnBrk="0" hangingPunct="0">
              <a:defRPr u="sng">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Tw Cen MT" panose="020B0602020104020603" pitchFamily="34" charset="0"/>
                <a:cs typeface="Arial" panose="020B0604020202020204" pitchFamily="34" charset="0"/>
              </a:defRPr>
            </a:lvl9pPr>
          </a:lstStyle>
          <a:p>
            <a:pPr eaLnBrk="1" hangingPunct="1">
              <a:defRPr/>
            </a:pPr>
            <a:endParaRPr lang="nl-BE" altLang="fr-FR" u="none" dirty="0">
              <a:solidFill>
                <a:srgbClr val="000000"/>
              </a:solidFill>
              <a:latin typeface="Arial" panose="020B0604020202020204" pitchFamily="34" charset="0"/>
            </a:endParaRPr>
          </a:p>
        </p:txBody>
      </p:sp>
      <p:graphicFrame>
        <p:nvGraphicFramePr>
          <p:cNvPr id="7" name="Tableau 11">
            <a:extLst>
              <a:ext uri="{FF2B5EF4-FFF2-40B4-BE49-F238E27FC236}">
                <a16:creationId xmlns:a16="http://schemas.microsoft.com/office/drawing/2014/main" id="{EBEC1C88-2DB7-4549-9AF6-64DEA667C5CE}"/>
              </a:ext>
            </a:extLst>
          </p:cNvPr>
          <p:cNvGraphicFramePr>
            <a:graphicFrameLocks noGrp="1"/>
          </p:cNvGraphicFramePr>
          <p:nvPr userDrawn="1">
            <p:extLst>
              <p:ext uri="{D42A27DB-BD31-4B8C-83A1-F6EECF244321}">
                <p14:modId xmlns:p14="http://schemas.microsoft.com/office/powerpoint/2010/main" val="1727243864"/>
              </p:ext>
            </p:extLst>
          </p:nvPr>
        </p:nvGraphicFramePr>
        <p:xfrm>
          <a:off x="-27384" y="6406059"/>
          <a:ext cx="9184636" cy="451941"/>
        </p:xfrm>
        <a:graphic>
          <a:graphicData uri="http://schemas.openxmlformats.org/drawingml/2006/table">
            <a:tbl>
              <a:tblPr firstRow="1" bandRow="1">
                <a:tableStyleId>{F2DE63D5-997A-4646-A377-4702673A728D}</a:tableStyleId>
              </a:tblPr>
              <a:tblGrid>
                <a:gridCol w="2296159">
                  <a:extLst>
                    <a:ext uri="{9D8B030D-6E8A-4147-A177-3AD203B41FA5}">
                      <a16:colId xmlns:a16="http://schemas.microsoft.com/office/drawing/2014/main" val="20000"/>
                    </a:ext>
                  </a:extLst>
                </a:gridCol>
                <a:gridCol w="2296159">
                  <a:extLst>
                    <a:ext uri="{9D8B030D-6E8A-4147-A177-3AD203B41FA5}">
                      <a16:colId xmlns:a16="http://schemas.microsoft.com/office/drawing/2014/main" val="20001"/>
                    </a:ext>
                  </a:extLst>
                </a:gridCol>
                <a:gridCol w="2296159">
                  <a:extLst>
                    <a:ext uri="{9D8B030D-6E8A-4147-A177-3AD203B41FA5}">
                      <a16:colId xmlns:a16="http://schemas.microsoft.com/office/drawing/2014/main" val="20002"/>
                    </a:ext>
                  </a:extLst>
                </a:gridCol>
                <a:gridCol w="2296159">
                  <a:extLst>
                    <a:ext uri="{9D8B030D-6E8A-4147-A177-3AD203B41FA5}">
                      <a16:colId xmlns:a16="http://schemas.microsoft.com/office/drawing/2014/main" val="20003"/>
                    </a:ext>
                  </a:extLst>
                </a:gridCol>
              </a:tblGrid>
              <a:tr h="451941">
                <a:tc>
                  <a:txBody>
                    <a:bodyPr/>
                    <a:lstStyle/>
                    <a:p>
                      <a:endParaRPr lang="en-GB" sz="800" dirty="0">
                        <a:ln w="3175">
                          <a:solidFill>
                            <a:schemeClr val="accent1"/>
                          </a:solidFill>
                        </a:ln>
                        <a:solidFill>
                          <a:schemeClr val="accent1"/>
                        </a:solidFill>
                      </a:endParaRPr>
                    </a:p>
                  </a:txBody>
                  <a:tcPr>
                    <a:solidFill>
                      <a:schemeClr val="accent3"/>
                    </a:solidFill>
                  </a:tcPr>
                </a:tc>
                <a:tc>
                  <a:txBody>
                    <a:bodyPr/>
                    <a:lstStyle/>
                    <a:p>
                      <a:endParaRPr lang="en-GB" dirty="0">
                        <a:ln w="3175">
                          <a:solidFill>
                            <a:schemeClr val="accent4"/>
                          </a:solidFill>
                        </a:ln>
                        <a:solidFill>
                          <a:schemeClr val="accent1"/>
                        </a:solidFill>
                      </a:endParaRPr>
                    </a:p>
                  </a:txBody>
                  <a:tcPr>
                    <a:solidFill>
                      <a:schemeClr val="accent3"/>
                    </a:solidFill>
                  </a:tcPr>
                </a:tc>
                <a:tc>
                  <a:txBody>
                    <a:bodyPr/>
                    <a:lstStyle/>
                    <a:p>
                      <a:endParaRPr lang="en-GB" dirty="0">
                        <a:ln w="3175">
                          <a:solidFill>
                            <a:schemeClr val="accent3"/>
                          </a:solidFill>
                        </a:ln>
                        <a:solidFill>
                          <a:schemeClr val="accent1"/>
                        </a:solidFill>
                      </a:endParaRPr>
                    </a:p>
                  </a:txBody>
                  <a:tcPr>
                    <a:solidFill>
                      <a:schemeClr val="accent3"/>
                    </a:solidFill>
                  </a:tcPr>
                </a:tc>
                <a:tc>
                  <a:txBody>
                    <a:bodyPr/>
                    <a:lstStyle/>
                    <a:p>
                      <a:endParaRPr lang="en-GB" sz="1800" dirty="0">
                        <a:ln w="3175">
                          <a:solidFill>
                            <a:schemeClr val="accent2"/>
                          </a:solidFill>
                        </a:ln>
                        <a:solidFill>
                          <a:schemeClr val="bg1"/>
                        </a:solidFill>
                      </a:endParaRPr>
                    </a:p>
                  </a:txBody>
                  <a:tcPr>
                    <a:solidFill>
                      <a:schemeClr val="accent3"/>
                    </a:solidFill>
                  </a:tcPr>
                </a:tc>
                <a:extLst>
                  <a:ext uri="{0D108BD9-81ED-4DB2-BD59-A6C34878D82A}">
                    <a16:rowId xmlns:a16="http://schemas.microsoft.com/office/drawing/2014/main" val="10000"/>
                  </a:ext>
                </a:extLst>
              </a:tr>
            </a:tbl>
          </a:graphicData>
        </a:graphic>
      </p:graphicFrame>
      <p:sp>
        <p:nvSpPr>
          <p:cNvPr id="2" name="Title Placeholder 1">
            <a:extLst>
              <a:ext uri="{FF2B5EF4-FFF2-40B4-BE49-F238E27FC236}">
                <a16:creationId xmlns:a16="http://schemas.microsoft.com/office/drawing/2014/main" id="{2597ABE4-AF12-4830-8B8B-FE05A9E624B7}"/>
              </a:ext>
            </a:extLst>
          </p:cNvPr>
          <p:cNvSpPr>
            <a:spLocks noGrp="1"/>
          </p:cNvSpPr>
          <p:nvPr>
            <p:ph type="title"/>
          </p:nvPr>
        </p:nvSpPr>
        <p:spPr>
          <a:xfrm>
            <a:off x="0" y="290481"/>
            <a:ext cx="7886700" cy="1020987"/>
          </a:xfrm>
          <a:prstGeom prst="rect">
            <a:avLst/>
          </a:prstGeom>
        </p:spPr>
        <p:txBody>
          <a:bodyPr vert="horz" lIns="91440" tIns="45720" rIns="91440" bIns="45720" rtlCol="0" anchor="ctr">
            <a:norm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096FB600-32B4-4530-9994-7424D13A414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a:extLst>
              <a:ext uri="{FF2B5EF4-FFF2-40B4-BE49-F238E27FC236}">
                <a16:creationId xmlns:a16="http://schemas.microsoft.com/office/drawing/2014/main" id="{D56E948A-C71E-4BE1-A795-C4FD49DF5A20}"/>
              </a:ext>
            </a:extLst>
          </p:cNvPr>
          <p:cNvSpPr>
            <a:spLocks noGrp="1"/>
          </p:cNvSpPr>
          <p:nvPr>
            <p:ph type="dt" sz="half" idx="2"/>
          </p:nvPr>
        </p:nvSpPr>
        <p:spPr>
          <a:xfrm>
            <a:off x="176212" y="6408683"/>
            <a:ext cx="2057400" cy="365125"/>
          </a:xfrm>
          <a:prstGeom prst="rect">
            <a:avLst/>
          </a:prstGeom>
        </p:spPr>
        <p:txBody>
          <a:bodyPr vert="horz" lIns="91440" tIns="45720" rIns="91440" bIns="45720" rtlCol="0" anchor="ctr"/>
          <a:lstStyle>
            <a:lvl1pPr algn="l">
              <a:defRPr sz="1400">
                <a:solidFill>
                  <a:schemeClr val="bg1"/>
                </a:solidFill>
              </a:defRPr>
            </a:lvl1pPr>
          </a:lstStyle>
          <a:p>
            <a:pPr>
              <a:defRPr/>
            </a:pPr>
            <a:endParaRPr lang="fr-BE" dirty="0"/>
          </a:p>
        </p:txBody>
      </p:sp>
      <p:sp>
        <p:nvSpPr>
          <p:cNvPr id="5" name="Footer Placeholder 4">
            <a:extLst>
              <a:ext uri="{FF2B5EF4-FFF2-40B4-BE49-F238E27FC236}">
                <a16:creationId xmlns:a16="http://schemas.microsoft.com/office/drawing/2014/main" id="{967C6461-AB5F-4819-BCBF-E8BCCC145360}"/>
              </a:ext>
            </a:extLst>
          </p:cNvPr>
          <p:cNvSpPr>
            <a:spLocks noGrp="1"/>
          </p:cNvSpPr>
          <p:nvPr>
            <p:ph type="ftr" sz="quarter" idx="3"/>
          </p:nvPr>
        </p:nvSpPr>
        <p:spPr>
          <a:xfrm>
            <a:off x="3020616" y="6449466"/>
            <a:ext cx="3086100" cy="365125"/>
          </a:xfrm>
          <a:prstGeom prst="rect">
            <a:avLst/>
          </a:prstGeom>
        </p:spPr>
        <p:txBody>
          <a:bodyPr vert="horz" lIns="91440" tIns="45720" rIns="91440" bIns="45720" rtlCol="0" anchor="ctr"/>
          <a:lstStyle>
            <a:lvl1pPr algn="ctr">
              <a:defRPr sz="1100">
                <a:solidFill>
                  <a:schemeClr val="bg1"/>
                </a:solidFill>
              </a:defRPr>
            </a:lvl1pPr>
          </a:lstStyle>
          <a:p>
            <a:pPr>
              <a:defRPr/>
            </a:pPr>
            <a:endParaRPr lang="fr-BE" dirty="0"/>
          </a:p>
        </p:txBody>
      </p:sp>
      <p:sp>
        <p:nvSpPr>
          <p:cNvPr id="6" name="Slide Number Placeholder 5">
            <a:extLst>
              <a:ext uri="{FF2B5EF4-FFF2-40B4-BE49-F238E27FC236}">
                <a16:creationId xmlns:a16="http://schemas.microsoft.com/office/drawing/2014/main" id="{9DF1882B-B240-41E5-880E-8969261DF9A0}"/>
              </a:ext>
            </a:extLst>
          </p:cNvPr>
          <p:cNvSpPr>
            <a:spLocks noGrp="1"/>
          </p:cNvSpPr>
          <p:nvPr>
            <p:ph type="sldNum" sz="quarter" idx="4"/>
          </p:nvPr>
        </p:nvSpPr>
        <p:spPr>
          <a:xfrm>
            <a:off x="6959980" y="639873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9CF7502-4954-477C-AF02-6EE3F795B26C}" type="slidenum">
              <a:rPr lang="fr-BE" altLang="fr-FR" smtClean="0"/>
              <a:pPr>
                <a:defRPr/>
              </a:pPr>
              <a:t>‹#›</a:t>
            </a:fld>
            <a:endParaRPr lang="fr-BE" altLang="fr-FR" dirty="0"/>
          </a:p>
        </p:txBody>
      </p:sp>
      <p:pic>
        <p:nvPicPr>
          <p:cNvPr id="13" name="Image 8">
            <a:extLst>
              <a:ext uri="{FF2B5EF4-FFF2-40B4-BE49-F238E27FC236}">
                <a16:creationId xmlns:a16="http://schemas.microsoft.com/office/drawing/2014/main" id="{2D3768C4-956B-4E1A-BFC1-A48BFECA72FA}"/>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a:stretch/>
        </p:blipFill>
        <p:spPr bwMode="auto">
          <a:xfrm>
            <a:off x="8454955" y="5733278"/>
            <a:ext cx="712236" cy="66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11507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txStyles>
    <p:titleStyle>
      <a:lvl1pPr algn="l" defTabSz="685800" rtl="0" eaLnBrk="1" latinLnBrk="0" hangingPunct="1">
        <a:lnSpc>
          <a:spcPct val="90000"/>
        </a:lnSpc>
        <a:spcBef>
          <a:spcPct val="0"/>
        </a:spcBef>
        <a:buNone/>
        <a:defRPr sz="3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SzPct val="85000"/>
        <a:buFont typeface="Arial Narrow" panose="020B0606020202030204" pitchFamily="34" charset="0"/>
        <a:buChar char="►"/>
        <a:defRPr sz="28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Courier New" panose="02070309020205020404" pitchFamily="49"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23"/>
        </a:buBlip>
        <a:defRPr sz="1800" kern="1200">
          <a:solidFill>
            <a:schemeClr val="tx1">
              <a:lumMod val="50000"/>
              <a:lumOff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ableau 11">
            <a:extLst>
              <a:ext uri="{FF2B5EF4-FFF2-40B4-BE49-F238E27FC236}">
                <a16:creationId xmlns:a16="http://schemas.microsoft.com/office/drawing/2014/main" id="{EBEC1C88-2DB7-4549-9AF6-64DEA667C5CE}"/>
              </a:ext>
            </a:extLst>
          </p:cNvPr>
          <p:cNvGraphicFramePr>
            <a:graphicFrameLocks noGrp="1"/>
          </p:cNvGraphicFramePr>
          <p:nvPr userDrawn="1">
            <p:extLst>
              <p:ext uri="{D42A27DB-BD31-4B8C-83A1-F6EECF244321}">
                <p14:modId xmlns:p14="http://schemas.microsoft.com/office/powerpoint/2010/main" val="166044637"/>
              </p:ext>
            </p:extLst>
          </p:nvPr>
        </p:nvGraphicFramePr>
        <p:xfrm>
          <a:off x="0" y="6406059"/>
          <a:ext cx="9157252" cy="451941"/>
        </p:xfrm>
        <a:graphic>
          <a:graphicData uri="http://schemas.openxmlformats.org/drawingml/2006/table">
            <a:tbl>
              <a:tblPr firstRow="1" bandRow="1">
                <a:tableStyleId>{F2DE63D5-997A-4646-A377-4702673A728D}</a:tableStyleId>
              </a:tblPr>
              <a:tblGrid>
                <a:gridCol w="2289313">
                  <a:extLst>
                    <a:ext uri="{9D8B030D-6E8A-4147-A177-3AD203B41FA5}">
                      <a16:colId xmlns:a16="http://schemas.microsoft.com/office/drawing/2014/main" val="20000"/>
                    </a:ext>
                  </a:extLst>
                </a:gridCol>
                <a:gridCol w="2289313">
                  <a:extLst>
                    <a:ext uri="{9D8B030D-6E8A-4147-A177-3AD203B41FA5}">
                      <a16:colId xmlns:a16="http://schemas.microsoft.com/office/drawing/2014/main" val="20001"/>
                    </a:ext>
                  </a:extLst>
                </a:gridCol>
                <a:gridCol w="2289313">
                  <a:extLst>
                    <a:ext uri="{9D8B030D-6E8A-4147-A177-3AD203B41FA5}">
                      <a16:colId xmlns:a16="http://schemas.microsoft.com/office/drawing/2014/main" val="20002"/>
                    </a:ext>
                  </a:extLst>
                </a:gridCol>
                <a:gridCol w="2289313">
                  <a:extLst>
                    <a:ext uri="{9D8B030D-6E8A-4147-A177-3AD203B41FA5}">
                      <a16:colId xmlns:a16="http://schemas.microsoft.com/office/drawing/2014/main" val="20003"/>
                    </a:ext>
                  </a:extLst>
                </a:gridCol>
              </a:tblGrid>
              <a:tr h="451941">
                <a:tc>
                  <a:txBody>
                    <a:bodyPr/>
                    <a:lstStyle/>
                    <a:p>
                      <a:endParaRPr lang="en-GB" sz="800" dirty="0">
                        <a:ln w="3175">
                          <a:solidFill>
                            <a:schemeClr val="accent1"/>
                          </a:solidFill>
                        </a:ln>
                        <a:solidFill>
                          <a:schemeClr val="accent1"/>
                        </a:solidFill>
                      </a:endParaRPr>
                    </a:p>
                  </a:txBody>
                  <a:tcPr>
                    <a:solidFill>
                      <a:schemeClr val="accent3"/>
                    </a:solidFill>
                  </a:tcPr>
                </a:tc>
                <a:tc>
                  <a:txBody>
                    <a:bodyPr/>
                    <a:lstStyle/>
                    <a:p>
                      <a:endParaRPr lang="en-GB" dirty="0">
                        <a:ln w="3175">
                          <a:solidFill>
                            <a:schemeClr val="accent4"/>
                          </a:solidFill>
                        </a:ln>
                        <a:solidFill>
                          <a:schemeClr val="accent1"/>
                        </a:solidFill>
                      </a:endParaRPr>
                    </a:p>
                  </a:txBody>
                  <a:tcPr>
                    <a:solidFill>
                      <a:schemeClr val="accent3"/>
                    </a:solidFill>
                  </a:tcPr>
                </a:tc>
                <a:tc>
                  <a:txBody>
                    <a:bodyPr/>
                    <a:lstStyle/>
                    <a:p>
                      <a:endParaRPr lang="en-GB" dirty="0">
                        <a:ln w="3175">
                          <a:solidFill>
                            <a:schemeClr val="accent3"/>
                          </a:solidFill>
                        </a:ln>
                        <a:solidFill>
                          <a:schemeClr val="accent1"/>
                        </a:solidFill>
                      </a:endParaRPr>
                    </a:p>
                  </a:txBody>
                  <a:tcPr>
                    <a:solidFill>
                      <a:schemeClr val="accent3"/>
                    </a:solidFill>
                  </a:tcPr>
                </a:tc>
                <a:tc>
                  <a:txBody>
                    <a:bodyPr/>
                    <a:lstStyle/>
                    <a:p>
                      <a:endParaRPr lang="en-GB" sz="1800" dirty="0">
                        <a:ln w="3175">
                          <a:solidFill>
                            <a:schemeClr val="accent2"/>
                          </a:solidFill>
                        </a:ln>
                        <a:solidFill>
                          <a:schemeClr val="bg1"/>
                        </a:solidFill>
                      </a:endParaRPr>
                    </a:p>
                  </a:txBody>
                  <a:tcPr>
                    <a:solidFill>
                      <a:schemeClr val="accent3"/>
                    </a:solidFill>
                  </a:tcPr>
                </a:tc>
                <a:extLst>
                  <a:ext uri="{0D108BD9-81ED-4DB2-BD59-A6C34878D82A}">
                    <a16:rowId xmlns:a16="http://schemas.microsoft.com/office/drawing/2014/main" val="10000"/>
                  </a:ext>
                </a:extLst>
              </a:tr>
            </a:tbl>
          </a:graphicData>
        </a:graphic>
      </p:graphicFrame>
      <p:sp>
        <p:nvSpPr>
          <p:cNvPr id="4" name="Date Placeholder 3">
            <a:extLst>
              <a:ext uri="{FF2B5EF4-FFF2-40B4-BE49-F238E27FC236}">
                <a16:creationId xmlns:a16="http://schemas.microsoft.com/office/drawing/2014/main" id="{D56E948A-C71E-4BE1-A795-C4FD49DF5A20}"/>
              </a:ext>
            </a:extLst>
          </p:cNvPr>
          <p:cNvSpPr>
            <a:spLocks noGrp="1"/>
          </p:cNvSpPr>
          <p:nvPr>
            <p:ph type="dt" sz="half" idx="2"/>
          </p:nvPr>
        </p:nvSpPr>
        <p:spPr>
          <a:xfrm>
            <a:off x="176212" y="6408683"/>
            <a:ext cx="2057400" cy="365125"/>
          </a:xfrm>
          <a:prstGeom prst="rect">
            <a:avLst/>
          </a:prstGeom>
        </p:spPr>
        <p:txBody>
          <a:bodyPr vert="horz" lIns="91440" tIns="45720" rIns="91440" bIns="45720" rtlCol="0" anchor="ctr"/>
          <a:lstStyle>
            <a:lvl1pPr algn="l">
              <a:defRPr sz="1400">
                <a:solidFill>
                  <a:schemeClr val="bg1"/>
                </a:solidFill>
              </a:defRPr>
            </a:lvl1pPr>
          </a:lstStyle>
          <a:p>
            <a:pPr>
              <a:defRPr/>
            </a:pPr>
            <a:endParaRPr lang="fr-BE" dirty="0"/>
          </a:p>
        </p:txBody>
      </p:sp>
      <p:sp>
        <p:nvSpPr>
          <p:cNvPr id="5" name="Footer Placeholder 4">
            <a:extLst>
              <a:ext uri="{FF2B5EF4-FFF2-40B4-BE49-F238E27FC236}">
                <a16:creationId xmlns:a16="http://schemas.microsoft.com/office/drawing/2014/main" id="{967C6461-AB5F-4819-BCBF-E8BCCC145360}"/>
              </a:ext>
            </a:extLst>
          </p:cNvPr>
          <p:cNvSpPr>
            <a:spLocks noGrp="1"/>
          </p:cNvSpPr>
          <p:nvPr>
            <p:ph type="ftr" sz="quarter" idx="3"/>
          </p:nvPr>
        </p:nvSpPr>
        <p:spPr>
          <a:xfrm>
            <a:off x="3020616" y="6449466"/>
            <a:ext cx="3086100" cy="365125"/>
          </a:xfrm>
          <a:prstGeom prst="rect">
            <a:avLst/>
          </a:prstGeom>
        </p:spPr>
        <p:txBody>
          <a:bodyPr vert="horz" lIns="91440" tIns="45720" rIns="91440" bIns="45720" rtlCol="0" anchor="ctr"/>
          <a:lstStyle>
            <a:lvl1pPr algn="ctr">
              <a:defRPr sz="1100">
                <a:solidFill>
                  <a:schemeClr val="bg1"/>
                </a:solidFill>
              </a:defRPr>
            </a:lvl1pPr>
          </a:lstStyle>
          <a:p>
            <a:pPr>
              <a:defRPr/>
            </a:pPr>
            <a:endParaRPr lang="fr-BE" dirty="0"/>
          </a:p>
        </p:txBody>
      </p:sp>
      <p:sp>
        <p:nvSpPr>
          <p:cNvPr id="6" name="Slide Number Placeholder 5">
            <a:extLst>
              <a:ext uri="{FF2B5EF4-FFF2-40B4-BE49-F238E27FC236}">
                <a16:creationId xmlns:a16="http://schemas.microsoft.com/office/drawing/2014/main" id="{9DF1882B-B240-41E5-880E-8969261DF9A0}"/>
              </a:ext>
            </a:extLst>
          </p:cNvPr>
          <p:cNvSpPr>
            <a:spLocks noGrp="1"/>
          </p:cNvSpPr>
          <p:nvPr>
            <p:ph type="sldNum" sz="quarter" idx="4"/>
          </p:nvPr>
        </p:nvSpPr>
        <p:spPr>
          <a:xfrm>
            <a:off x="6959980" y="639873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9CF7502-4954-477C-AF02-6EE3F795B26C}" type="slidenum">
              <a:rPr lang="fr-BE" altLang="fr-FR" smtClean="0"/>
              <a:pPr>
                <a:defRPr/>
              </a:pPr>
              <a:t>‹#›</a:t>
            </a:fld>
            <a:endParaRPr lang="fr-BE" altLang="fr-FR" dirty="0"/>
          </a:p>
        </p:txBody>
      </p:sp>
      <p:pic>
        <p:nvPicPr>
          <p:cNvPr id="13" name="Image 8">
            <a:extLst>
              <a:ext uri="{FF2B5EF4-FFF2-40B4-BE49-F238E27FC236}">
                <a16:creationId xmlns:a16="http://schemas.microsoft.com/office/drawing/2014/main" id="{2D3768C4-956B-4E1A-BFC1-A48BFECA72FA}"/>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8227758" y="5562600"/>
            <a:ext cx="866477" cy="8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large green field with a mountain in the background&#10;&#10;Description generated with very high confidence">
            <a:extLst>
              <a:ext uri="{FF2B5EF4-FFF2-40B4-BE49-F238E27FC236}">
                <a16:creationId xmlns:a16="http://schemas.microsoft.com/office/drawing/2014/main" id="{73966EAF-EF9B-4B21-9956-B0D23320CDCE}"/>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2233612" y="-25155"/>
            <a:ext cx="2134416" cy="1582560"/>
          </a:xfrm>
          <a:prstGeom prst="rect">
            <a:avLst/>
          </a:prstGeom>
        </p:spPr>
      </p:pic>
      <p:pic>
        <p:nvPicPr>
          <p:cNvPr id="23" name="Picture 22" descr="A view of a mountain&#10;&#10;Description generated with very high confidence">
            <a:extLst>
              <a:ext uri="{FF2B5EF4-FFF2-40B4-BE49-F238E27FC236}">
                <a16:creationId xmlns:a16="http://schemas.microsoft.com/office/drawing/2014/main" id="{502263B5-50DD-444C-936C-41CDBFA63B2A}"/>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6733962" y="-68565"/>
            <a:ext cx="2410252" cy="1624748"/>
          </a:xfrm>
          <a:prstGeom prst="rect">
            <a:avLst/>
          </a:prstGeom>
        </p:spPr>
      </p:pic>
      <p:pic>
        <p:nvPicPr>
          <p:cNvPr id="27" name="Picture 26" descr="A person standing in front of a mountain&#10;&#10;Description generated with very high confidence">
            <a:extLst>
              <a:ext uri="{FF2B5EF4-FFF2-40B4-BE49-F238E27FC236}">
                <a16:creationId xmlns:a16="http://schemas.microsoft.com/office/drawing/2014/main" id="{5861E79E-D39F-4BCE-BFC3-AAE568571E4F}"/>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4368028" y="-68565"/>
            <a:ext cx="2414715" cy="1623099"/>
          </a:xfrm>
          <a:prstGeom prst="rect">
            <a:avLst/>
          </a:prstGeom>
        </p:spPr>
      </p:pic>
      <p:pic>
        <p:nvPicPr>
          <p:cNvPr id="29" name="Picture 28" descr="A herd of sheep grazing on a lush green field&#10;&#10;Description generated with high confidence">
            <a:extLst>
              <a:ext uri="{FF2B5EF4-FFF2-40B4-BE49-F238E27FC236}">
                <a16:creationId xmlns:a16="http://schemas.microsoft.com/office/drawing/2014/main" id="{1056A317-5FF6-43AA-BA3B-CDD7285ACC03}"/>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flipH="1">
            <a:off x="0" y="-25155"/>
            <a:ext cx="2238620" cy="1579542"/>
          </a:xfrm>
          <a:prstGeom prst="rect">
            <a:avLst/>
          </a:prstGeom>
        </p:spPr>
      </p:pic>
    </p:spTree>
    <p:extLst>
      <p:ext uri="{BB962C8B-B14F-4D97-AF65-F5344CB8AC3E}">
        <p14:creationId xmlns:p14="http://schemas.microsoft.com/office/powerpoint/2010/main" val="318466390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ableau 11">
            <a:extLst>
              <a:ext uri="{FF2B5EF4-FFF2-40B4-BE49-F238E27FC236}">
                <a16:creationId xmlns:a16="http://schemas.microsoft.com/office/drawing/2014/main" id="{EBEC1C88-2DB7-4549-9AF6-64DEA667C5CE}"/>
              </a:ext>
            </a:extLst>
          </p:cNvPr>
          <p:cNvGraphicFramePr>
            <a:graphicFrameLocks noGrp="1"/>
          </p:cNvGraphicFramePr>
          <p:nvPr userDrawn="1">
            <p:extLst>
              <p:ext uri="{D42A27DB-BD31-4B8C-83A1-F6EECF244321}">
                <p14:modId xmlns:p14="http://schemas.microsoft.com/office/powerpoint/2010/main" val="166044637"/>
              </p:ext>
            </p:extLst>
          </p:nvPr>
        </p:nvGraphicFramePr>
        <p:xfrm>
          <a:off x="0" y="6406059"/>
          <a:ext cx="9157252" cy="451941"/>
        </p:xfrm>
        <a:graphic>
          <a:graphicData uri="http://schemas.openxmlformats.org/drawingml/2006/table">
            <a:tbl>
              <a:tblPr firstRow="1" bandRow="1">
                <a:tableStyleId>{F2DE63D5-997A-4646-A377-4702673A728D}</a:tableStyleId>
              </a:tblPr>
              <a:tblGrid>
                <a:gridCol w="2289313">
                  <a:extLst>
                    <a:ext uri="{9D8B030D-6E8A-4147-A177-3AD203B41FA5}">
                      <a16:colId xmlns:a16="http://schemas.microsoft.com/office/drawing/2014/main" val="20000"/>
                    </a:ext>
                  </a:extLst>
                </a:gridCol>
                <a:gridCol w="2289313">
                  <a:extLst>
                    <a:ext uri="{9D8B030D-6E8A-4147-A177-3AD203B41FA5}">
                      <a16:colId xmlns:a16="http://schemas.microsoft.com/office/drawing/2014/main" val="20001"/>
                    </a:ext>
                  </a:extLst>
                </a:gridCol>
                <a:gridCol w="2289313">
                  <a:extLst>
                    <a:ext uri="{9D8B030D-6E8A-4147-A177-3AD203B41FA5}">
                      <a16:colId xmlns:a16="http://schemas.microsoft.com/office/drawing/2014/main" val="20002"/>
                    </a:ext>
                  </a:extLst>
                </a:gridCol>
                <a:gridCol w="2289313">
                  <a:extLst>
                    <a:ext uri="{9D8B030D-6E8A-4147-A177-3AD203B41FA5}">
                      <a16:colId xmlns:a16="http://schemas.microsoft.com/office/drawing/2014/main" val="20003"/>
                    </a:ext>
                  </a:extLst>
                </a:gridCol>
              </a:tblGrid>
              <a:tr h="451941">
                <a:tc>
                  <a:txBody>
                    <a:bodyPr/>
                    <a:lstStyle/>
                    <a:p>
                      <a:endParaRPr lang="en-GB" sz="800" dirty="0">
                        <a:ln w="3175">
                          <a:solidFill>
                            <a:schemeClr val="accent1"/>
                          </a:solidFill>
                        </a:ln>
                        <a:solidFill>
                          <a:schemeClr val="accent1"/>
                        </a:solidFill>
                      </a:endParaRPr>
                    </a:p>
                  </a:txBody>
                  <a:tcPr>
                    <a:solidFill>
                      <a:schemeClr val="accent3"/>
                    </a:solidFill>
                  </a:tcPr>
                </a:tc>
                <a:tc>
                  <a:txBody>
                    <a:bodyPr/>
                    <a:lstStyle/>
                    <a:p>
                      <a:endParaRPr lang="en-GB" dirty="0">
                        <a:ln w="3175">
                          <a:solidFill>
                            <a:schemeClr val="accent4"/>
                          </a:solidFill>
                        </a:ln>
                        <a:solidFill>
                          <a:schemeClr val="accent1"/>
                        </a:solidFill>
                      </a:endParaRPr>
                    </a:p>
                  </a:txBody>
                  <a:tcPr>
                    <a:solidFill>
                      <a:schemeClr val="accent3"/>
                    </a:solidFill>
                  </a:tcPr>
                </a:tc>
                <a:tc>
                  <a:txBody>
                    <a:bodyPr/>
                    <a:lstStyle/>
                    <a:p>
                      <a:endParaRPr lang="en-GB" dirty="0">
                        <a:ln w="3175">
                          <a:solidFill>
                            <a:schemeClr val="accent3"/>
                          </a:solidFill>
                        </a:ln>
                        <a:solidFill>
                          <a:schemeClr val="accent1"/>
                        </a:solidFill>
                      </a:endParaRPr>
                    </a:p>
                  </a:txBody>
                  <a:tcPr>
                    <a:solidFill>
                      <a:schemeClr val="accent3"/>
                    </a:solidFill>
                  </a:tcPr>
                </a:tc>
                <a:tc>
                  <a:txBody>
                    <a:bodyPr/>
                    <a:lstStyle/>
                    <a:p>
                      <a:endParaRPr lang="en-GB" sz="1800" dirty="0">
                        <a:ln w="3175">
                          <a:solidFill>
                            <a:schemeClr val="accent2"/>
                          </a:solidFill>
                        </a:ln>
                        <a:solidFill>
                          <a:schemeClr val="bg1"/>
                        </a:solidFill>
                      </a:endParaRPr>
                    </a:p>
                  </a:txBody>
                  <a:tcPr>
                    <a:solidFill>
                      <a:schemeClr val="accent3"/>
                    </a:solidFill>
                  </a:tcPr>
                </a:tc>
                <a:extLst>
                  <a:ext uri="{0D108BD9-81ED-4DB2-BD59-A6C34878D82A}">
                    <a16:rowId xmlns:a16="http://schemas.microsoft.com/office/drawing/2014/main" val="10000"/>
                  </a:ext>
                </a:extLst>
              </a:tr>
            </a:tbl>
          </a:graphicData>
        </a:graphic>
      </p:graphicFrame>
      <p:sp>
        <p:nvSpPr>
          <p:cNvPr id="4" name="Date Placeholder 3">
            <a:extLst>
              <a:ext uri="{FF2B5EF4-FFF2-40B4-BE49-F238E27FC236}">
                <a16:creationId xmlns:a16="http://schemas.microsoft.com/office/drawing/2014/main" id="{D56E948A-C71E-4BE1-A795-C4FD49DF5A20}"/>
              </a:ext>
            </a:extLst>
          </p:cNvPr>
          <p:cNvSpPr>
            <a:spLocks noGrp="1"/>
          </p:cNvSpPr>
          <p:nvPr>
            <p:ph type="dt" sz="half" idx="2"/>
          </p:nvPr>
        </p:nvSpPr>
        <p:spPr>
          <a:xfrm>
            <a:off x="176212" y="6408683"/>
            <a:ext cx="2057400" cy="365125"/>
          </a:xfrm>
          <a:prstGeom prst="rect">
            <a:avLst/>
          </a:prstGeom>
        </p:spPr>
        <p:txBody>
          <a:bodyPr vert="horz" lIns="91440" tIns="45720" rIns="91440" bIns="45720" rtlCol="0" anchor="ctr"/>
          <a:lstStyle>
            <a:lvl1pPr algn="l">
              <a:defRPr sz="1400">
                <a:solidFill>
                  <a:schemeClr val="bg1"/>
                </a:solidFill>
              </a:defRPr>
            </a:lvl1pPr>
          </a:lstStyle>
          <a:p>
            <a:pPr>
              <a:defRPr/>
            </a:pPr>
            <a:endParaRPr lang="fr-BE" dirty="0"/>
          </a:p>
        </p:txBody>
      </p:sp>
      <p:sp>
        <p:nvSpPr>
          <p:cNvPr id="5" name="Footer Placeholder 4">
            <a:extLst>
              <a:ext uri="{FF2B5EF4-FFF2-40B4-BE49-F238E27FC236}">
                <a16:creationId xmlns:a16="http://schemas.microsoft.com/office/drawing/2014/main" id="{967C6461-AB5F-4819-BCBF-E8BCCC145360}"/>
              </a:ext>
            </a:extLst>
          </p:cNvPr>
          <p:cNvSpPr>
            <a:spLocks noGrp="1"/>
          </p:cNvSpPr>
          <p:nvPr>
            <p:ph type="ftr" sz="quarter" idx="3"/>
          </p:nvPr>
        </p:nvSpPr>
        <p:spPr>
          <a:xfrm>
            <a:off x="3020616" y="6449466"/>
            <a:ext cx="3086100" cy="365125"/>
          </a:xfrm>
          <a:prstGeom prst="rect">
            <a:avLst/>
          </a:prstGeom>
        </p:spPr>
        <p:txBody>
          <a:bodyPr vert="horz" lIns="91440" tIns="45720" rIns="91440" bIns="45720" rtlCol="0" anchor="ctr"/>
          <a:lstStyle>
            <a:lvl1pPr algn="ctr">
              <a:defRPr sz="1100">
                <a:solidFill>
                  <a:schemeClr val="bg1"/>
                </a:solidFill>
              </a:defRPr>
            </a:lvl1pPr>
          </a:lstStyle>
          <a:p>
            <a:pPr>
              <a:defRPr/>
            </a:pPr>
            <a:endParaRPr lang="fr-BE" dirty="0"/>
          </a:p>
        </p:txBody>
      </p:sp>
      <p:sp>
        <p:nvSpPr>
          <p:cNvPr id="6" name="Slide Number Placeholder 5">
            <a:extLst>
              <a:ext uri="{FF2B5EF4-FFF2-40B4-BE49-F238E27FC236}">
                <a16:creationId xmlns:a16="http://schemas.microsoft.com/office/drawing/2014/main" id="{9DF1882B-B240-41E5-880E-8969261DF9A0}"/>
              </a:ext>
            </a:extLst>
          </p:cNvPr>
          <p:cNvSpPr>
            <a:spLocks noGrp="1"/>
          </p:cNvSpPr>
          <p:nvPr>
            <p:ph type="sldNum" sz="quarter" idx="4"/>
          </p:nvPr>
        </p:nvSpPr>
        <p:spPr>
          <a:xfrm>
            <a:off x="6959980" y="639873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9CF7502-4954-477C-AF02-6EE3F795B26C}" type="slidenum">
              <a:rPr lang="fr-BE" altLang="fr-FR" smtClean="0"/>
              <a:pPr>
                <a:defRPr/>
              </a:pPr>
              <a:t>‹#›</a:t>
            </a:fld>
            <a:endParaRPr lang="fr-BE" altLang="fr-FR" dirty="0"/>
          </a:p>
        </p:txBody>
      </p:sp>
      <p:pic>
        <p:nvPicPr>
          <p:cNvPr id="13" name="Image 8">
            <a:extLst>
              <a:ext uri="{FF2B5EF4-FFF2-40B4-BE49-F238E27FC236}">
                <a16:creationId xmlns:a16="http://schemas.microsoft.com/office/drawing/2014/main" id="{2D3768C4-956B-4E1A-BFC1-A48BFECA72FA}"/>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8227758" y="5562600"/>
            <a:ext cx="866477" cy="8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large green field with a mountain in the background&#10;&#10;Description generated with very high confidence">
            <a:extLst>
              <a:ext uri="{FF2B5EF4-FFF2-40B4-BE49-F238E27FC236}">
                <a16:creationId xmlns:a16="http://schemas.microsoft.com/office/drawing/2014/main" id="{73966EAF-EF9B-4B21-9956-B0D23320CDCE}"/>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2233612" y="-25155"/>
            <a:ext cx="2134416" cy="1582560"/>
          </a:xfrm>
          <a:prstGeom prst="rect">
            <a:avLst/>
          </a:prstGeom>
        </p:spPr>
      </p:pic>
      <p:pic>
        <p:nvPicPr>
          <p:cNvPr id="23" name="Picture 22" descr="A view of a mountain&#10;&#10;Description generated with very high confidence">
            <a:extLst>
              <a:ext uri="{FF2B5EF4-FFF2-40B4-BE49-F238E27FC236}">
                <a16:creationId xmlns:a16="http://schemas.microsoft.com/office/drawing/2014/main" id="{502263B5-50DD-444C-936C-41CDBFA63B2A}"/>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6733962" y="-68565"/>
            <a:ext cx="2410252" cy="1624748"/>
          </a:xfrm>
          <a:prstGeom prst="rect">
            <a:avLst/>
          </a:prstGeom>
        </p:spPr>
      </p:pic>
      <p:pic>
        <p:nvPicPr>
          <p:cNvPr id="27" name="Picture 26" descr="A person standing in front of a mountain&#10;&#10;Description generated with very high confidence">
            <a:extLst>
              <a:ext uri="{FF2B5EF4-FFF2-40B4-BE49-F238E27FC236}">
                <a16:creationId xmlns:a16="http://schemas.microsoft.com/office/drawing/2014/main" id="{5861E79E-D39F-4BCE-BFC3-AAE568571E4F}"/>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4368028" y="-68565"/>
            <a:ext cx="2414715" cy="1623099"/>
          </a:xfrm>
          <a:prstGeom prst="rect">
            <a:avLst/>
          </a:prstGeom>
        </p:spPr>
      </p:pic>
      <p:pic>
        <p:nvPicPr>
          <p:cNvPr id="29" name="Picture 28" descr="A herd of sheep grazing on a lush green field&#10;&#10;Description generated with high confidence">
            <a:extLst>
              <a:ext uri="{FF2B5EF4-FFF2-40B4-BE49-F238E27FC236}">
                <a16:creationId xmlns:a16="http://schemas.microsoft.com/office/drawing/2014/main" id="{1056A317-5FF6-43AA-BA3B-CDD7285ACC03}"/>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flipH="1">
            <a:off x="0" y="-25155"/>
            <a:ext cx="2238620" cy="1579542"/>
          </a:xfrm>
          <a:prstGeom prst="rect">
            <a:avLst/>
          </a:prstGeom>
        </p:spPr>
      </p:pic>
    </p:spTree>
    <p:extLst>
      <p:ext uri="{BB962C8B-B14F-4D97-AF65-F5344CB8AC3E}">
        <p14:creationId xmlns:p14="http://schemas.microsoft.com/office/powerpoint/2010/main" val="157617580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9.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euromontana.org/en/implementation-of-the-eu-optional-quality-term-mountain-product-new-euromontana-study/" TargetMode="External"/><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86.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58.xml"/><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4.xml"/><Relationship Id="rId5" Type="http://schemas.openxmlformats.org/officeDocument/2006/relationships/image" Target="../media/image36.jpeg"/><Relationship Id="rId4" Type="http://schemas.openxmlformats.org/officeDocument/2006/relationships/image" Target="cid:f502486e96b119ae42aaed19a799aa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8E8C3A0-41F1-5540-81AD-0256EAAE570F}"/>
              </a:ext>
            </a:extLst>
          </p:cNvPr>
          <p:cNvSpPr>
            <a:spLocks noGrp="1"/>
          </p:cNvSpPr>
          <p:nvPr>
            <p:ph type="body" sz="quarter" idx="13"/>
          </p:nvPr>
        </p:nvSpPr>
        <p:spPr>
          <a:xfrm>
            <a:off x="152400" y="5179388"/>
            <a:ext cx="7831540" cy="535612"/>
          </a:xfrm>
        </p:spPr>
        <p:txBody>
          <a:bodyPr/>
          <a:lstStyle/>
          <a:p>
            <a:r>
              <a:rPr lang="fr-FR" dirty="0"/>
              <a:t>Blandine Camus, Communication &amp; Policy </a:t>
            </a:r>
            <a:r>
              <a:rPr lang="fr-FR" dirty="0" err="1"/>
              <a:t>Officer</a:t>
            </a:r>
            <a:r>
              <a:rPr lang="fr-FR" dirty="0"/>
              <a:t>, Euromontana</a:t>
            </a:r>
          </a:p>
        </p:txBody>
      </p:sp>
      <p:sp>
        <p:nvSpPr>
          <p:cNvPr id="3" name="Espace réservé du texte 2">
            <a:extLst>
              <a:ext uri="{FF2B5EF4-FFF2-40B4-BE49-F238E27FC236}">
                <a16:creationId xmlns:a16="http://schemas.microsoft.com/office/drawing/2014/main" id="{F5E9C372-DC01-3E40-A82D-0B39BC4F93EF}"/>
              </a:ext>
            </a:extLst>
          </p:cNvPr>
          <p:cNvSpPr>
            <a:spLocks noGrp="1"/>
          </p:cNvSpPr>
          <p:nvPr>
            <p:ph type="body" sz="quarter" idx="14"/>
          </p:nvPr>
        </p:nvSpPr>
        <p:spPr/>
        <p:txBody>
          <a:bodyPr/>
          <a:lstStyle/>
          <a:p>
            <a:endParaRPr lang="fr-FR" dirty="0"/>
          </a:p>
        </p:txBody>
      </p:sp>
      <p:sp>
        <p:nvSpPr>
          <p:cNvPr id="4" name="Espace réservé du texte 3">
            <a:extLst>
              <a:ext uri="{FF2B5EF4-FFF2-40B4-BE49-F238E27FC236}">
                <a16:creationId xmlns:a16="http://schemas.microsoft.com/office/drawing/2014/main" id="{6AA6FFFB-B6EE-3E45-8DDC-49A7698BA546}"/>
              </a:ext>
            </a:extLst>
          </p:cNvPr>
          <p:cNvSpPr>
            <a:spLocks noGrp="1"/>
          </p:cNvSpPr>
          <p:nvPr>
            <p:ph type="body" sz="quarter" idx="15"/>
          </p:nvPr>
        </p:nvSpPr>
        <p:spPr>
          <a:xfrm>
            <a:off x="193385" y="5517367"/>
            <a:ext cx="8090805" cy="387424"/>
          </a:xfrm>
        </p:spPr>
        <p:txBody>
          <a:bodyPr/>
          <a:lstStyle/>
          <a:p>
            <a:r>
              <a:rPr lang="en-GB" dirty="0"/>
              <a:t>Development of agriculture and progress in areas with natural constraints</a:t>
            </a:r>
          </a:p>
          <a:p>
            <a:r>
              <a:rPr lang="en-GB" dirty="0"/>
              <a:t>Bled – 28 November 2022</a:t>
            </a:r>
            <a:endParaRPr lang="fr-FR" dirty="0"/>
          </a:p>
        </p:txBody>
      </p:sp>
      <p:sp>
        <p:nvSpPr>
          <p:cNvPr id="5" name="Espace réservé du texte 4">
            <a:extLst>
              <a:ext uri="{FF2B5EF4-FFF2-40B4-BE49-F238E27FC236}">
                <a16:creationId xmlns:a16="http://schemas.microsoft.com/office/drawing/2014/main" id="{FB341E49-7A2E-7246-A912-948E713E41C0}"/>
              </a:ext>
            </a:extLst>
          </p:cNvPr>
          <p:cNvSpPr>
            <a:spLocks noGrp="1"/>
          </p:cNvSpPr>
          <p:nvPr>
            <p:ph type="body" sz="quarter" idx="16"/>
          </p:nvPr>
        </p:nvSpPr>
        <p:spPr>
          <a:xfrm>
            <a:off x="381000" y="2338061"/>
            <a:ext cx="8534400" cy="1673561"/>
          </a:xfrm>
        </p:spPr>
        <p:txBody>
          <a:bodyPr/>
          <a:lstStyle/>
          <a:p>
            <a:pPr algn="ctr"/>
            <a:r>
              <a:rPr lang="en-GB" dirty="0"/>
              <a:t>How does European policy affect farming in mountain areas?</a:t>
            </a:r>
            <a:endParaRPr lang="en-GB" i="1" dirty="0"/>
          </a:p>
        </p:txBody>
      </p:sp>
    </p:spTree>
    <p:extLst>
      <p:ext uri="{BB962C8B-B14F-4D97-AF65-F5344CB8AC3E}">
        <p14:creationId xmlns:p14="http://schemas.microsoft.com/office/powerpoint/2010/main" val="1395837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3D303-8B6B-49C5-96F8-B8C771E452B7}"/>
              </a:ext>
            </a:extLst>
          </p:cNvPr>
          <p:cNvSpPr>
            <a:spLocks noGrp="1"/>
          </p:cNvSpPr>
          <p:nvPr>
            <p:ph type="title"/>
          </p:nvPr>
        </p:nvSpPr>
        <p:spPr/>
        <p:txBody>
          <a:bodyPr/>
          <a:lstStyle/>
          <a:p>
            <a:r>
              <a:rPr lang="en-GB" dirty="0"/>
              <a:t>France</a:t>
            </a:r>
            <a:endParaRPr lang="fr-FR" dirty="0"/>
          </a:p>
        </p:txBody>
      </p:sp>
      <p:sp>
        <p:nvSpPr>
          <p:cNvPr id="3" name="Espace réservé du contenu 2">
            <a:extLst>
              <a:ext uri="{FF2B5EF4-FFF2-40B4-BE49-F238E27FC236}">
                <a16:creationId xmlns:a16="http://schemas.microsoft.com/office/drawing/2014/main" id="{33D800AD-6AA7-4E32-9BB1-3771E2DE770F}"/>
              </a:ext>
            </a:extLst>
          </p:cNvPr>
          <p:cNvSpPr>
            <a:spLocks noGrp="1"/>
          </p:cNvSpPr>
          <p:nvPr>
            <p:ph idx="1"/>
          </p:nvPr>
        </p:nvSpPr>
        <p:spPr/>
        <p:txBody>
          <a:bodyPr>
            <a:normAutofit/>
          </a:bodyPr>
          <a:lstStyle/>
          <a:p>
            <a:pPr hangingPunct="0"/>
            <a:r>
              <a:rPr lang="en-GB" sz="2400" dirty="0"/>
              <a:t>Law from 2015</a:t>
            </a:r>
          </a:p>
          <a:p>
            <a:pPr hangingPunct="0"/>
            <a:r>
              <a:rPr lang="en-GB" sz="2400" dirty="0"/>
              <a:t>No pre-authorisation or notification</a:t>
            </a:r>
          </a:p>
          <a:p>
            <a:pPr hangingPunct="0"/>
            <a:r>
              <a:rPr lang="en-GB" sz="2400" dirty="0"/>
              <a:t>A good uptake but no official database</a:t>
            </a:r>
          </a:p>
          <a:p>
            <a:pPr hangingPunct="0"/>
            <a:r>
              <a:rPr lang="en-GB" sz="2400" dirty="0"/>
              <a:t>No official logo </a:t>
            </a:r>
          </a:p>
          <a:p>
            <a:pPr hangingPunct="0"/>
            <a:endParaRPr lang="en-GB" sz="2400" dirty="0"/>
          </a:p>
          <a:p>
            <a:endParaRPr lang="fr-FR" sz="2400" dirty="0"/>
          </a:p>
        </p:txBody>
      </p:sp>
      <p:pic>
        <p:nvPicPr>
          <p:cNvPr id="4" name="Image 3" descr="Vache, brique de lait et retours">
            <a:extLst>
              <a:ext uri="{FF2B5EF4-FFF2-40B4-BE49-F238E27FC236}">
                <a16:creationId xmlns:a16="http://schemas.microsoft.com/office/drawing/2014/main" id="{70FFB93C-710A-1F21-5B05-195CF4D4B912}"/>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613193" y="1825625"/>
            <a:ext cx="2019300" cy="1752600"/>
          </a:xfrm>
          <a:prstGeom prst="rect">
            <a:avLst/>
          </a:prstGeom>
          <a:noFill/>
          <a:ln>
            <a:noFill/>
          </a:ln>
          <a:extLst>
            <a:ext uri="{53640926-AAD7-44D8-BBD7-CCE9431645EC}">
              <a14:shadowObscured xmlns:a14="http://schemas.microsoft.com/office/drawing/2010/main"/>
            </a:ext>
          </a:extLst>
        </p:spPr>
      </p:pic>
      <p:pic>
        <p:nvPicPr>
          <p:cNvPr id="5" name="Image 5">
            <a:extLst>
              <a:ext uri="{FF2B5EF4-FFF2-40B4-BE49-F238E27FC236}">
                <a16:creationId xmlns:a16="http://schemas.microsoft.com/office/drawing/2014/main" id="{86F99040-EE7D-89FF-734D-36F3C4A0BB2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6251243" y="4017770"/>
            <a:ext cx="2743200" cy="1742390"/>
          </a:xfrm>
          <a:prstGeom prst="rect">
            <a:avLst/>
          </a:prstGeom>
          <a:noFill/>
          <a:ln>
            <a:noFill/>
          </a:ln>
        </p:spPr>
      </p:pic>
    </p:spTree>
    <p:extLst>
      <p:ext uri="{BB962C8B-B14F-4D97-AF65-F5344CB8AC3E}">
        <p14:creationId xmlns:p14="http://schemas.microsoft.com/office/powerpoint/2010/main" val="2553217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3D303-8B6B-49C5-96F8-B8C771E452B7}"/>
              </a:ext>
            </a:extLst>
          </p:cNvPr>
          <p:cNvSpPr>
            <a:spLocks noGrp="1"/>
          </p:cNvSpPr>
          <p:nvPr>
            <p:ph type="title"/>
          </p:nvPr>
        </p:nvSpPr>
        <p:spPr/>
        <p:txBody>
          <a:bodyPr/>
          <a:lstStyle/>
          <a:p>
            <a:r>
              <a:rPr lang="en-GB" dirty="0"/>
              <a:t>Slovenia</a:t>
            </a:r>
            <a:endParaRPr lang="fr-FR" dirty="0"/>
          </a:p>
        </p:txBody>
      </p:sp>
      <p:sp>
        <p:nvSpPr>
          <p:cNvPr id="3" name="Espace réservé du contenu 2">
            <a:extLst>
              <a:ext uri="{FF2B5EF4-FFF2-40B4-BE49-F238E27FC236}">
                <a16:creationId xmlns:a16="http://schemas.microsoft.com/office/drawing/2014/main" id="{33D800AD-6AA7-4E32-9BB1-3771E2DE770F}"/>
              </a:ext>
            </a:extLst>
          </p:cNvPr>
          <p:cNvSpPr>
            <a:spLocks noGrp="1"/>
          </p:cNvSpPr>
          <p:nvPr>
            <p:ph idx="1"/>
          </p:nvPr>
        </p:nvSpPr>
        <p:spPr/>
        <p:txBody>
          <a:bodyPr>
            <a:normAutofit/>
          </a:bodyPr>
          <a:lstStyle/>
          <a:p>
            <a:pPr algn="just" hangingPunct="0"/>
            <a:r>
              <a:rPr lang="en-GB" sz="2400" dirty="0"/>
              <a:t>Law from 2014 &amp; 2015</a:t>
            </a:r>
          </a:p>
          <a:p>
            <a:pPr algn="just" hangingPunct="0"/>
            <a:r>
              <a:rPr lang="en-GB" sz="2400" dirty="0"/>
              <a:t>No pre-authorisation for farmers </a:t>
            </a:r>
            <a:r>
              <a:rPr lang="en-GB" sz="2400" dirty="0">
                <a:sym typeface="Wingdings" panose="05000000000000000000" pitchFamily="2" charset="2"/>
              </a:rPr>
              <a:t> only notification of use</a:t>
            </a:r>
            <a:endParaRPr lang="en-GB" sz="2400" dirty="0"/>
          </a:p>
          <a:p>
            <a:pPr algn="just" hangingPunct="0"/>
            <a:r>
              <a:rPr lang="en-GB" sz="2400" dirty="0"/>
              <a:t>No logo</a:t>
            </a:r>
          </a:p>
          <a:p>
            <a:pPr algn="just" hangingPunct="0"/>
            <a:r>
              <a:rPr lang="en-GB" sz="2400" dirty="0"/>
              <a:t>Only 1 producer in 2020</a:t>
            </a:r>
            <a:endParaRPr lang="en-GB" sz="2400" i="1" dirty="0"/>
          </a:p>
          <a:p>
            <a:pPr algn="just" hangingPunct="0"/>
            <a:endParaRPr lang="en-GB" sz="2400" dirty="0"/>
          </a:p>
          <a:p>
            <a:pPr algn="just"/>
            <a:endParaRPr lang="fr-FR" sz="2400" dirty="0"/>
          </a:p>
        </p:txBody>
      </p:sp>
      <p:pic>
        <p:nvPicPr>
          <p:cNvPr id="5" name="Picture 4" descr="Cows grazing on a hill&#10;&#10;Description automatically generated with low confidence">
            <a:extLst>
              <a:ext uri="{FF2B5EF4-FFF2-40B4-BE49-F238E27FC236}">
                <a16:creationId xmlns:a16="http://schemas.microsoft.com/office/drawing/2014/main" id="{5DFCB675-9748-4E9D-F0DD-AAC4BBBDE0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4001294"/>
            <a:ext cx="4571999" cy="2221706"/>
          </a:xfrm>
          <a:prstGeom prst="rect">
            <a:avLst/>
          </a:prstGeom>
        </p:spPr>
      </p:pic>
    </p:spTree>
    <p:extLst>
      <p:ext uri="{BB962C8B-B14F-4D97-AF65-F5344CB8AC3E}">
        <p14:creationId xmlns:p14="http://schemas.microsoft.com/office/powerpoint/2010/main" val="287724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F74B-5B62-4D25-982A-E424BDF43C5B}"/>
              </a:ext>
            </a:extLst>
          </p:cNvPr>
          <p:cNvSpPr>
            <a:spLocks noGrp="1"/>
          </p:cNvSpPr>
          <p:nvPr>
            <p:ph type="title"/>
          </p:nvPr>
        </p:nvSpPr>
        <p:spPr/>
        <p:txBody>
          <a:bodyPr>
            <a:normAutofit/>
          </a:bodyPr>
          <a:lstStyle/>
          <a:p>
            <a:r>
              <a:rPr lang="fr-FR" altLang="fr-FR" dirty="0"/>
              <a:t>EU </a:t>
            </a:r>
            <a:r>
              <a:rPr lang="fr-FR" altLang="fr-FR" dirty="0" err="1"/>
              <a:t>Optional</a:t>
            </a:r>
            <a:r>
              <a:rPr lang="fr-FR" altLang="fr-FR" dirty="0"/>
              <a:t> </a:t>
            </a:r>
            <a:r>
              <a:rPr lang="fr-FR" altLang="fr-FR" dirty="0" err="1"/>
              <a:t>Quality</a:t>
            </a:r>
            <a:r>
              <a:rPr lang="fr-FR" altLang="fr-FR" dirty="0"/>
              <a:t> </a:t>
            </a:r>
            <a:r>
              <a:rPr lang="fr-FR" altLang="fr-FR" dirty="0" err="1"/>
              <a:t>Term</a:t>
            </a:r>
            <a:endParaRPr lang="en-BE" dirty="0"/>
          </a:p>
        </p:txBody>
      </p:sp>
      <p:sp>
        <p:nvSpPr>
          <p:cNvPr id="3" name="Content Placeholder 2">
            <a:extLst>
              <a:ext uri="{FF2B5EF4-FFF2-40B4-BE49-F238E27FC236}">
                <a16:creationId xmlns:a16="http://schemas.microsoft.com/office/drawing/2014/main" id="{E8A7F50B-91E2-46CD-92FD-4CD58837A351}"/>
              </a:ext>
            </a:extLst>
          </p:cNvPr>
          <p:cNvSpPr>
            <a:spLocks noGrp="1"/>
          </p:cNvSpPr>
          <p:nvPr>
            <p:ph idx="1"/>
          </p:nvPr>
        </p:nvSpPr>
        <p:spPr>
          <a:xfrm>
            <a:off x="304800" y="1752600"/>
            <a:ext cx="4703928" cy="4351338"/>
          </a:xfrm>
        </p:spPr>
        <p:txBody>
          <a:bodyPr/>
          <a:lstStyle/>
          <a:p>
            <a:pPr algn="just"/>
            <a:r>
              <a:rPr lang="en-GB" dirty="0"/>
              <a:t>Euromontana study on the implementation of the EU optional quality term (2020)</a:t>
            </a:r>
          </a:p>
          <a:p>
            <a:pPr marL="0" indent="0" algn="just">
              <a:buNone/>
            </a:pPr>
            <a:endParaRPr lang="en-GB" dirty="0"/>
          </a:p>
          <a:p>
            <a:pPr marL="0" indent="0" algn="ctr">
              <a:buNone/>
            </a:pPr>
            <a:r>
              <a:rPr lang="en-GB" sz="1400" dirty="0">
                <a:hlinkClick r:id="rId2"/>
              </a:rPr>
              <a:t>https://www.euromontana.org/en/implementation-of-the-eu-optional-quality-term-mountain-product-new-euromontana-study/</a:t>
            </a:r>
            <a:endParaRPr lang="en-GB" sz="1400" dirty="0"/>
          </a:p>
        </p:txBody>
      </p:sp>
      <p:pic>
        <p:nvPicPr>
          <p:cNvPr id="5" name="Picture 4">
            <a:extLst>
              <a:ext uri="{FF2B5EF4-FFF2-40B4-BE49-F238E27FC236}">
                <a16:creationId xmlns:a16="http://schemas.microsoft.com/office/drawing/2014/main" id="{C831C5D1-92BD-4896-B74A-1084FFB004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69935" y="1668677"/>
            <a:ext cx="3141552" cy="4435261"/>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361104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F74B-5B62-4D25-982A-E424BDF43C5B}"/>
              </a:ext>
            </a:extLst>
          </p:cNvPr>
          <p:cNvSpPr>
            <a:spLocks noGrp="1"/>
          </p:cNvSpPr>
          <p:nvPr>
            <p:ph type="title"/>
          </p:nvPr>
        </p:nvSpPr>
        <p:spPr/>
        <p:txBody>
          <a:bodyPr>
            <a:normAutofit/>
          </a:bodyPr>
          <a:lstStyle/>
          <a:p>
            <a:r>
              <a:rPr lang="fr-FR" altLang="fr-FR" dirty="0"/>
              <a:t>EU Promotion Policy</a:t>
            </a:r>
            <a:endParaRPr lang="en-BE" dirty="0"/>
          </a:p>
        </p:txBody>
      </p:sp>
      <p:sp>
        <p:nvSpPr>
          <p:cNvPr id="3" name="Content Placeholder 2">
            <a:extLst>
              <a:ext uri="{FF2B5EF4-FFF2-40B4-BE49-F238E27FC236}">
                <a16:creationId xmlns:a16="http://schemas.microsoft.com/office/drawing/2014/main" id="{E8A7F50B-91E2-46CD-92FD-4CD58837A351}"/>
              </a:ext>
            </a:extLst>
          </p:cNvPr>
          <p:cNvSpPr>
            <a:spLocks noGrp="1"/>
          </p:cNvSpPr>
          <p:nvPr>
            <p:ph idx="1"/>
          </p:nvPr>
        </p:nvSpPr>
        <p:spPr>
          <a:xfrm>
            <a:off x="304800" y="1752600"/>
            <a:ext cx="8061278" cy="4351338"/>
          </a:xfrm>
        </p:spPr>
        <p:txBody>
          <a:bodyPr/>
          <a:lstStyle/>
          <a:p>
            <a:pPr algn="just"/>
            <a:r>
              <a:rPr lang="en-GB" dirty="0"/>
              <a:t>An EU policy to fund communication campaign on agri-food products</a:t>
            </a:r>
          </a:p>
          <a:p>
            <a:pPr lvl="1" algn="just"/>
            <a:r>
              <a:rPr lang="en-GB" dirty="0"/>
              <a:t>Annual calls (</a:t>
            </a:r>
            <a:r>
              <a:rPr lang="en-US" dirty="0"/>
              <a:t>€185.9 million euros in 2022)</a:t>
            </a:r>
          </a:p>
          <a:p>
            <a:pPr lvl="1" algn="just"/>
            <a:r>
              <a:rPr lang="en-US" dirty="0"/>
              <a:t>Wide communication campaign (TV, radio, chefs, influencers, </a:t>
            </a:r>
            <a:r>
              <a:rPr lang="en-US" dirty="0" err="1"/>
              <a:t>agri</a:t>
            </a:r>
            <a:r>
              <a:rPr lang="en-US" dirty="0"/>
              <a:t> fairs)</a:t>
            </a:r>
          </a:p>
          <a:p>
            <a:pPr lvl="1" algn="just"/>
            <a:r>
              <a:rPr lang="en-US" dirty="0"/>
              <a:t>Lines for organic products, quality scheme &amp; mountain products, fresh vegetables …</a:t>
            </a:r>
            <a:endParaRPr lang="en-GB" dirty="0"/>
          </a:p>
          <a:p>
            <a:pPr lvl="1" algn="just"/>
            <a:endParaRPr lang="en-GB" dirty="0"/>
          </a:p>
        </p:txBody>
      </p:sp>
      <p:pic>
        <p:nvPicPr>
          <p:cNvPr id="4" name="Picture 3">
            <a:extLst>
              <a:ext uri="{FF2B5EF4-FFF2-40B4-BE49-F238E27FC236}">
                <a16:creationId xmlns:a16="http://schemas.microsoft.com/office/drawing/2014/main" id="{F9D47A66-F76F-23D8-8A35-EE6643ED8A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57071" y="3856518"/>
            <a:ext cx="3429858" cy="2247420"/>
          </a:xfrm>
          <a:prstGeom prst="rect">
            <a:avLst/>
          </a:prstGeom>
        </p:spPr>
      </p:pic>
      <p:sp>
        <p:nvSpPr>
          <p:cNvPr id="6" name="Rectangle à coins arrondis 1">
            <a:extLst>
              <a:ext uri="{FF2B5EF4-FFF2-40B4-BE49-F238E27FC236}">
                <a16:creationId xmlns:a16="http://schemas.microsoft.com/office/drawing/2014/main" id="{1A7FB30A-149E-C021-080A-F2BCE5E39378}"/>
              </a:ext>
            </a:extLst>
          </p:cNvPr>
          <p:cNvSpPr/>
          <p:nvPr/>
        </p:nvSpPr>
        <p:spPr>
          <a:xfrm>
            <a:off x="5467634" y="5390866"/>
            <a:ext cx="2789261" cy="890497"/>
          </a:xfrm>
          <a:prstGeom prst="roundRect">
            <a:avLst>
              <a:gd name="adj" fmla="val 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prstClr val="white"/>
                </a:solidFill>
                <a:latin typeface="Calibri" panose="020F0502020204030204"/>
              </a:rPr>
              <a:t>A way to raise awareness on the benefits of mountain farming</a:t>
            </a:r>
          </a:p>
        </p:txBody>
      </p:sp>
    </p:spTree>
    <p:extLst>
      <p:ext uri="{BB962C8B-B14F-4D97-AF65-F5344CB8AC3E}">
        <p14:creationId xmlns:p14="http://schemas.microsoft.com/office/powerpoint/2010/main" val="376421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F74B-5B62-4D25-982A-E424BDF43C5B}"/>
              </a:ext>
            </a:extLst>
          </p:cNvPr>
          <p:cNvSpPr>
            <a:spLocks noGrp="1"/>
          </p:cNvSpPr>
          <p:nvPr>
            <p:ph type="title"/>
          </p:nvPr>
        </p:nvSpPr>
        <p:spPr/>
        <p:txBody>
          <a:bodyPr>
            <a:normAutofit/>
          </a:bodyPr>
          <a:lstStyle/>
          <a:p>
            <a:r>
              <a:rPr lang="fr-FR" altLang="fr-FR" dirty="0"/>
              <a:t>EU Promotion Policy</a:t>
            </a:r>
            <a:endParaRPr lang="en-BE" dirty="0"/>
          </a:p>
        </p:txBody>
      </p:sp>
      <p:sp>
        <p:nvSpPr>
          <p:cNvPr id="3" name="Content Placeholder 2">
            <a:extLst>
              <a:ext uri="{FF2B5EF4-FFF2-40B4-BE49-F238E27FC236}">
                <a16:creationId xmlns:a16="http://schemas.microsoft.com/office/drawing/2014/main" id="{E8A7F50B-91E2-46CD-92FD-4CD58837A351}"/>
              </a:ext>
            </a:extLst>
          </p:cNvPr>
          <p:cNvSpPr>
            <a:spLocks noGrp="1"/>
          </p:cNvSpPr>
          <p:nvPr>
            <p:ph idx="1"/>
          </p:nvPr>
        </p:nvSpPr>
        <p:spPr>
          <a:xfrm>
            <a:off x="304800" y="1752600"/>
            <a:ext cx="8061278" cy="4351338"/>
          </a:xfrm>
        </p:spPr>
        <p:txBody>
          <a:bodyPr/>
          <a:lstStyle/>
          <a:p>
            <a:pPr algn="just"/>
            <a:r>
              <a:rPr lang="en-GB" dirty="0"/>
              <a:t>Revision process since 2021</a:t>
            </a:r>
          </a:p>
          <a:p>
            <a:pPr algn="just"/>
            <a:r>
              <a:rPr lang="en-GB" dirty="0"/>
              <a:t>Possible exclusion of some products</a:t>
            </a:r>
          </a:p>
          <a:p>
            <a:pPr lvl="1" algn="just"/>
            <a:r>
              <a:rPr lang="en-GB" dirty="0"/>
              <a:t>Meat and dairy products represent 22% and 29% of the agricultural output from mountain farms</a:t>
            </a:r>
          </a:p>
          <a:p>
            <a:pPr lvl="1" algn="just"/>
            <a:r>
              <a:rPr lang="en-GB" dirty="0"/>
              <a:t>Capitalise on the existence of sustainable animal products</a:t>
            </a:r>
          </a:p>
          <a:p>
            <a:pPr lvl="1" algn="just"/>
            <a:r>
              <a:rPr lang="en-GB" dirty="0"/>
              <a:t>Raise awareness among consumers</a:t>
            </a:r>
          </a:p>
          <a:p>
            <a:pPr lvl="1" algn="just"/>
            <a:r>
              <a:rPr lang="en-GB" dirty="0"/>
              <a:t>Strengthen sustainable value chains </a:t>
            </a:r>
          </a:p>
          <a:p>
            <a:pPr marL="342900" lvl="1" indent="0" algn="just">
              <a:buNone/>
            </a:pPr>
            <a:endParaRPr lang="en-GB" dirty="0"/>
          </a:p>
        </p:txBody>
      </p:sp>
      <p:pic>
        <p:nvPicPr>
          <p:cNvPr id="7" name="Picture 6">
            <a:extLst>
              <a:ext uri="{FF2B5EF4-FFF2-40B4-BE49-F238E27FC236}">
                <a16:creationId xmlns:a16="http://schemas.microsoft.com/office/drawing/2014/main" id="{02D816E0-F1DA-4C3A-372A-3BC63AAA6B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1624" y="4712145"/>
            <a:ext cx="1871772" cy="1275335"/>
          </a:xfrm>
          <a:prstGeom prst="rect">
            <a:avLst/>
          </a:prstGeom>
        </p:spPr>
      </p:pic>
      <p:pic>
        <p:nvPicPr>
          <p:cNvPr id="8" name="Picture 7">
            <a:extLst>
              <a:ext uri="{FF2B5EF4-FFF2-40B4-BE49-F238E27FC236}">
                <a16:creationId xmlns:a16="http://schemas.microsoft.com/office/drawing/2014/main" id="{9FACB68F-B9E4-E8F7-D5E8-06DD5E457C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48549" y="4712145"/>
            <a:ext cx="1581187" cy="1275334"/>
          </a:xfrm>
          <a:prstGeom prst="rect">
            <a:avLst/>
          </a:prstGeom>
        </p:spPr>
      </p:pic>
    </p:spTree>
    <p:extLst>
      <p:ext uri="{BB962C8B-B14F-4D97-AF65-F5344CB8AC3E}">
        <p14:creationId xmlns:p14="http://schemas.microsoft.com/office/powerpoint/2010/main" val="2994585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F74B-5B62-4D25-982A-E424BDF43C5B}"/>
              </a:ext>
            </a:extLst>
          </p:cNvPr>
          <p:cNvSpPr>
            <a:spLocks noGrp="1"/>
          </p:cNvSpPr>
          <p:nvPr>
            <p:ph type="title"/>
          </p:nvPr>
        </p:nvSpPr>
        <p:spPr/>
        <p:txBody>
          <a:bodyPr>
            <a:normAutofit/>
          </a:bodyPr>
          <a:lstStyle/>
          <a:p>
            <a:r>
              <a:rPr lang="fr-FR" altLang="fr-FR" dirty="0"/>
              <a:t>Future-</a:t>
            </a:r>
            <a:r>
              <a:rPr lang="fr-FR" altLang="fr-FR" dirty="0" err="1"/>
              <a:t>oriented</a:t>
            </a:r>
            <a:r>
              <a:rPr lang="fr-FR" altLang="fr-FR" dirty="0"/>
              <a:t> agriculture</a:t>
            </a:r>
            <a:endParaRPr lang="en-BE" dirty="0"/>
          </a:p>
        </p:txBody>
      </p:sp>
      <p:sp>
        <p:nvSpPr>
          <p:cNvPr id="3" name="Content Placeholder 2">
            <a:extLst>
              <a:ext uri="{FF2B5EF4-FFF2-40B4-BE49-F238E27FC236}">
                <a16:creationId xmlns:a16="http://schemas.microsoft.com/office/drawing/2014/main" id="{E8A7F50B-91E2-46CD-92FD-4CD58837A351}"/>
              </a:ext>
            </a:extLst>
          </p:cNvPr>
          <p:cNvSpPr>
            <a:spLocks noGrp="1"/>
          </p:cNvSpPr>
          <p:nvPr>
            <p:ph idx="1"/>
          </p:nvPr>
        </p:nvSpPr>
        <p:spPr>
          <a:xfrm>
            <a:off x="304800" y="1752600"/>
            <a:ext cx="4641954" cy="4351338"/>
          </a:xfrm>
        </p:spPr>
        <p:txBody>
          <a:bodyPr/>
          <a:lstStyle/>
          <a:p>
            <a:pPr algn="just"/>
            <a:r>
              <a:rPr lang="en-GB" dirty="0"/>
              <a:t>Recognises the role of agriculture for ecosystem services</a:t>
            </a:r>
          </a:p>
          <a:p>
            <a:pPr algn="just"/>
            <a:r>
              <a:rPr lang="en-GB" dirty="0"/>
              <a:t>Need to support mountain farming towards resilience</a:t>
            </a:r>
          </a:p>
          <a:p>
            <a:pPr marL="342900" lvl="1" indent="0" algn="just">
              <a:buNone/>
            </a:pPr>
            <a:endParaRPr lang="en-GB" dirty="0"/>
          </a:p>
        </p:txBody>
      </p:sp>
      <p:pic>
        <p:nvPicPr>
          <p:cNvPr id="5" name="Picture 4" descr="Text&#10;&#10;Description automatically generated with medium confidence">
            <a:extLst>
              <a:ext uri="{FF2B5EF4-FFF2-40B4-BE49-F238E27FC236}">
                <a16:creationId xmlns:a16="http://schemas.microsoft.com/office/drawing/2014/main" id="{7BE2C335-91E6-53F7-3EA0-9D9E7AF3D3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6538" y="1752600"/>
            <a:ext cx="3112957" cy="440305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3071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277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2F2AAB0-3C12-4092-B874-FF8C20A9E86D}"/>
              </a:ext>
            </a:extLst>
          </p:cNvPr>
          <p:cNvSpPr>
            <a:spLocks noGrp="1" noChangeArrowheads="1"/>
          </p:cNvSpPr>
          <p:nvPr>
            <p:ph type="title"/>
          </p:nvPr>
        </p:nvSpPr>
        <p:spPr>
          <a:prstGeom prst="rect">
            <a:avLst/>
          </a:prstGeom>
        </p:spPr>
        <p:txBody>
          <a:bodyPr/>
          <a:lstStyle/>
          <a:p>
            <a:r>
              <a:rPr lang="fr-BE" altLang="fr-FR" dirty="0" err="1"/>
              <a:t>What</a:t>
            </a:r>
            <a:r>
              <a:rPr lang="fr-BE" altLang="fr-FR" dirty="0"/>
              <a:t> </a:t>
            </a:r>
            <a:r>
              <a:rPr lang="fr-BE" altLang="fr-FR" dirty="0" err="1"/>
              <a:t>is</a:t>
            </a:r>
            <a:r>
              <a:rPr lang="fr-BE" altLang="fr-FR" dirty="0"/>
              <a:t> </a:t>
            </a:r>
            <a:r>
              <a:rPr lang="fr-BE" altLang="fr-FR" dirty="0" err="1"/>
              <a:t>Euromontana</a:t>
            </a:r>
            <a:r>
              <a:rPr lang="fr-BE" altLang="fr-FR" dirty="0"/>
              <a:t>?</a:t>
            </a:r>
          </a:p>
        </p:txBody>
      </p:sp>
      <p:sp>
        <p:nvSpPr>
          <p:cNvPr id="20483" name="Rectangle 3">
            <a:extLst>
              <a:ext uri="{FF2B5EF4-FFF2-40B4-BE49-F238E27FC236}">
                <a16:creationId xmlns:a16="http://schemas.microsoft.com/office/drawing/2014/main" id="{089A3F89-9742-4D98-A950-E39D3130C96E}"/>
              </a:ext>
            </a:extLst>
          </p:cNvPr>
          <p:cNvSpPr>
            <a:spLocks noGrp="1" noChangeArrowheads="1"/>
          </p:cNvSpPr>
          <p:nvPr>
            <p:ph idx="1"/>
          </p:nvPr>
        </p:nvSpPr>
        <p:spPr>
          <a:prstGeom prst="rect">
            <a:avLst/>
          </a:prstGeom>
        </p:spPr>
        <p:txBody>
          <a:bodyPr>
            <a:normAutofit/>
          </a:bodyPr>
          <a:lstStyle/>
          <a:p>
            <a:pPr>
              <a:lnSpc>
                <a:spcPct val="80000"/>
              </a:lnSpc>
            </a:pPr>
            <a:r>
              <a:rPr lang="en-GB" altLang="fr-FR" sz="2000" dirty="0"/>
              <a:t>European </a:t>
            </a:r>
            <a:r>
              <a:rPr lang="en-GB" altLang="fr-FR" sz="2000" b="1" dirty="0"/>
              <a:t>multisectoral </a:t>
            </a:r>
            <a:r>
              <a:rPr lang="en-GB" altLang="fr-FR" sz="2000" dirty="0"/>
              <a:t>association for cooperation and development of mountain areas (since 1996)</a:t>
            </a:r>
          </a:p>
          <a:p>
            <a:pPr>
              <a:lnSpc>
                <a:spcPct val="80000"/>
              </a:lnSpc>
            </a:pPr>
            <a:endParaRPr lang="en-GB" altLang="fr-FR" sz="2000" dirty="0"/>
          </a:p>
          <a:p>
            <a:pPr>
              <a:lnSpc>
                <a:spcPct val="80000"/>
              </a:lnSpc>
            </a:pPr>
            <a:r>
              <a:rPr lang="en-GB" altLang="fr-FR" sz="2000" dirty="0"/>
              <a:t>Around 70 members from 17 countries</a:t>
            </a:r>
          </a:p>
          <a:p>
            <a:pPr>
              <a:lnSpc>
                <a:spcPct val="80000"/>
              </a:lnSpc>
            </a:pPr>
            <a:endParaRPr lang="en-GB" altLang="fr-FR" sz="2000" dirty="0"/>
          </a:p>
          <a:p>
            <a:pPr>
              <a:lnSpc>
                <a:spcPct val="80000"/>
              </a:lnSpc>
            </a:pPr>
            <a:r>
              <a:rPr lang="en-GB" altLang="fr-FR" sz="2000" dirty="0"/>
              <a:t>Including:</a:t>
            </a:r>
          </a:p>
          <a:p>
            <a:pPr lvl="1">
              <a:lnSpc>
                <a:spcPct val="80000"/>
              </a:lnSpc>
            </a:pPr>
            <a:r>
              <a:rPr lang="en-GB" altLang="fr-FR" sz="1800" dirty="0"/>
              <a:t>regional and local authorities</a:t>
            </a:r>
          </a:p>
          <a:p>
            <a:pPr lvl="1">
              <a:lnSpc>
                <a:spcPct val="80000"/>
              </a:lnSpc>
            </a:pPr>
            <a:r>
              <a:rPr lang="en-GB" altLang="fr-FR" sz="1800" dirty="0"/>
              <a:t>regional development agencies </a:t>
            </a:r>
          </a:p>
          <a:p>
            <a:pPr lvl="1">
              <a:lnSpc>
                <a:spcPct val="80000"/>
              </a:lnSpc>
            </a:pPr>
            <a:r>
              <a:rPr lang="en-GB" altLang="fr-FR" sz="1800" dirty="0"/>
              <a:t>chambers of commerce and industry</a:t>
            </a:r>
          </a:p>
          <a:p>
            <a:pPr lvl="1">
              <a:lnSpc>
                <a:spcPct val="80000"/>
              </a:lnSpc>
            </a:pPr>
            <a:r>
              <a:rPr lang="en-GB" altLang="fr-FR" sz="1800" dirty="0"/>
              <a:t>agriculture organisations</a:t>
            </a:r>
          </a:p>
          <a:p>
            <a:pPr lvl="1">
              <a:lnSpc>
                <a:spcPct val="80000"/>
              </a:lnSpc>
            </a:pPr>
            <a:r>
              <a:rPr lang="en-GB" altLang="fr-FR" sz="1800" dirty="0"/>
              <a:t>environmental organisations </a:t>
            </a:r>
          </a:p>
          <a:p>
            <a:pPr lvl="1">
              <a:lnSpc>
                <a:spcPct val="80000"/>
              </a:lnSpc>
            </a:pPr>
            <a:r>
              <a:rPr lang="en-GB" altLang="fr-FR" sz="1800" dirty="0"/>
              <a:t>research organisations</a:t>
            </a:r>
          </a:p>
          <a:p>
            <a:pPr lvl="1">
              <a:lnSpc>
                <a:spcPct val="80000"/>
              </a:lnSpc>
            </a:pPr>
            <a:r>
              <a:rPr lang="en-GB" altLang="fr-FR" sz="1800" dirty="0"/>
              <a:t>training institutes…</a:t>
            </a:r>
          </a:p>
          <a:p>
            <a:pPr lvl="1">
              <a:lnSpc>
                <a:spcPct val="80000"/>
              </a:lnSpc>
            </a:pPr>
            <a:endParaRPr lang="en-GB" altLang="fr-FR" sz="1800" b="1" dirty="0">
              <a:solidFill>
                <a:srgbClr val="FF0000"/>
              </a:solidFill>
            </a:endParaRPr>
          </a:p>
          <a:p>
            <a:pPr>
              <a:lnSpc>
                <a:spcPct val="80000"/>
              </a:lnSpc>
            </a:pPr>
            <a:endParaRPr lang="en-GB" altLang="fr-FR" sz="2000" dirty="0"/>
          </a:p>
          <a:p>
            <a:pPr>
              <a:lnSpc>
                <a:spcPct val="80000"/>
              </a:lnSpc>
            </a:pPr>
            <a:endParaRPr lang="en-GB" altLang="fr-FR" sz="2000" dirty="0"/>
          </a:p>
        </p:txBody>
      </p:sp>
      <p:sp>
        <p:nvSpPr>
          <p:cNvPr id="20485" name="Picture 6">
            <a:extLst>
              <a:ext uri="{FF2B5EF4-FFF2-40B4-BE49-F238E27FC236}">
                <a16:creationId xmlns:a16="http://schemas.microsoft.com/office/drawing/2014/main" id="{429CE831-3323-43A9-804C-7661BBA69A18}"/>
              </a:ext>
            </a:extLst>
          </p:cNvPr>
          <p:cNvSpPr>
            <a:spLocks noChangeAspect="1" noChangeArrowheads="1"/>
          </p:cNvSpPr>
          <p:nvPr/>
        </p:nvSpPr>
        <p:spPr bwMode="auto">
          <a:xfrm>
            <a:off x="244479" y="2209805"/>
            <a:ext cx="4098925" cy="370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accent2"/>
                </a:solidFill>
                <a:latin typeface="Tw Cen MT" panose="020B0602020104020603" pitchFamily="34" charset="0"/>
              </a:defRPr>
            </a:lvl1pPr>
            <a:lvl2pPr marL="742950" indent="-285750">
              <a:spcBef>
                <a:spcPct val="20000"/>
              </a:spcBef>
              <a:buChar char="–"/>
              <a:defRPr sz="2800">
                <a:solidFill>
                  <a:schemeClr val="accent2"/>
                </a:solidFill>
                <a:latin typeface="Tw Cen MT" panose="020B0602020104020603" pitchFamily="34" charset="0"/>
              </a:defRPr>
            </a:lvl2pPr>
            <a:lvl3pPr marL="1143000" indent="-228600">
              <a:spcBef>
                <a:spcPct val="20000"/>
              </a:spcBef>
              <a:buChar char="•"/>
              <a:defRPr sz="2400">
                <a:solidFill>
                  <a:srgbClr val="009900"/>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spcBef>
                <a:spcPct val="0"/>
              </a:spcBef>
              <a:buNone/>
            </a:pPr>
            <a:endParaRPr lang="fr-FR" altLang="fr-FR" sz="1800">
              <a:solidFill>
                <a:prstClr val="black"/>
              </a:solidFill>
            </a:endParaRPr>
          </a:p>
        </p:txBody>
      </p:sp>
      <p:pic>
        <p:nvPicPr>
          <p:cNvPr id="5" name="Picture 4" descr="Graphical user interface, application&#10;&#10;Description automatically generated">
            <a:extLst>
              <a:ext uri="{FF2B5EF4-FFF2-40B4-BE49-F238E27FC236}">
                <a16:creationId xmlns:a16="http://schemas.microsoft.com/office/drawing/2014/main" id="{58E8DFDE-25DE-4123-8D22-49636E9FC8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7"/>
          <a:stretch/>
        </p:blipFill>
        <p:spPr>
          <a:xfrm>
            <a:off x="5715000" y="2376107"/>
            <a:ext cx="2667000" cy="3250381"/>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2F2AAB0-3C12-4092-B874-FF8C20A9E86D}"/>
              </a:ext>
            </a:extLst>
          </p:cNvPr>
          <p:cNvSpPr>
            <a:spLocks noGrp="1" noChangeArrowheads="1"/>
          </p:cNvSpPr>
          <p:nvPr>
            <p:ph type="title"/>
          </p:nvPr>
        </p:nvSpPr>
        <p:spPr>
          <a:prstGeom prst="rect">
            <a:avLst/>
          </a:prstGeom>
        </p:spPr>
        <p:txBody>
          <a:bodyPr/>
          <a:lstStyle/>
          <a:p>
            <a:r>
              <a:rPr lang="fr-BE" altLang="fr-FR" dirty="0"/>
              <a:t>Post-2022 CAP</a:t>
            </a:r>
          </a:p>
        </p:txBody>
      </p:sp>
      <p:sp>
        <p:nvSpPr>
          <p:cNvPr id="20485" name="Picture 6">
            <a:extLst>
              <a:ext uri="{FF2B5EF4-FFF2-40B4-BE49-F238E27FC236}">
                <a16:creationId xmlns:a16="http://schemas.microsoft.com/office/drawing/2014/main" id="{429CE831-3323-43A9-804C-7661BBA69A18}"/>
              </a:ext>
            </a:extLst>
          </p:cNvPr>
          <p:cNvSpPr>
            <a:spLocks noChangeAspect="1" noChangeArrowheads="1"/>
          </p:cNvSpPr>
          <p:nvPr/>
        </p:nvSpPr>
        <p:spPr bwMode="auto">
          <a:xfrm>
            <a:off x="244479" y="2209805"/>
            <a:ext cx="4098925" cy="370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accent2"/>
                </a:solidFill>
                <a:latin typeface="Tw Cen MT" panose="020B0602020104020603" pitchFamily="34" charset="0"/>
              </a:defRPr>
            </a:lvl1pPr>
            <a:lvl2pPr marL="742950" indent="-285750">
              <a:spcBef>
                <a:spcPct val="20000"/>
              </a:spcBef>
              <a:buChar char="–"/>
              <a:defRPr sz="2800">
                <a:solidFill>
                  <a:schemeClr val="accent2"/>
                </a:solidFill>
                <a:latin typeface="Tw Cen MT" panose="020B0602020104020603" pitchFamily="34" charset="0"/>
              </a:defRPr>
            </a:lvl2pPr>
            <a:lvl3pPr marL="1143000" indent="-228600">
              <a:spcBef>
                <a:spcPct val="20000"/>
              </a:spcBef>
              <a:buChar char="•"/>
              <a:defRPr sz="2400">
                <a:solidFill>
                  <a:srgbClr val="009900"/>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spcBef>
                <a:spcPct val="0"/>
              </a:spcBef>
              <a:buNone/>
            </a:pPr>
            <a:endParaRPr lang="fr-FR" altLang="fr-FR" sz="1800">
              <a:solidFill>
                <a:prstClr val="black"/>
              </a:solidFill>
            </a:endParaRPr>
          </a:p>
        </p:txBody>
      </p:sp>
      <p:sp>
        <p:nvSpPr>
          <p:cNvPr id="4" name="Content Placeholder 3">
            <a:extLst>
              <a:ext uri="{FF2B5EF4-FFF2-40B4-BE49-F238E27FC236}">
                <a16:creationId xmlns:a16="http://schemas.microsoft.com/office/drawing/2014/main" id="{46667E61-D757-EDA4-A36C-9C009A2236DF}"/>
              </a:ext>
            </a:extLst>
          </p:cNvPr>
          <p:cNvSpPr>
            <a:spLocks noGrp="1"/>
          </p:cNvSpPr>
          <p:nvPr>
            <p:ph idx="1"/>
          </p:nvPr>
        </p:nvSpPr>
        <p:spPr/>
        <p:txBody>
          <a:bodyPr/>
          <a:lstStyle/>
          <a:p>
            <a:endParaRPr lang="en-BE"/>
          </a:p>
        </p:txBody>
      </p:sp>
      <p:pic>
        <p:nvPicPr>
          <p:cNvPr id="2050" name="Picture 2" descr="Key policy objectives of the new CAP">
            <a:extLst>
              <a:ext uri="{FF2B5EF4-FFF2-40B4-BE49-F238E27FC236}">
                <a16:creationId xmlns:a16="http://schemas.microsoft.com/office/drawing/2014/main" id="{00D06A21-544D-ADC2-83FD-723D1E6ED2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4952" y="1711491"/>
            <a:ext cx="6496903" cy="4589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53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2F2AAB0-3C12-4092-B874-FF8C20A9E86D}"/>
              </a:ext>
            </a:extLst>
          </p:cNvPr>
          <p:cNvSpPr>
            <a:spLocks noGrp="1" noChangeArrowheads="1"/>
          </p:cNvSpPr>
          <p:nvPr>
            <p:ph type="title"/>
          </p:nvPr>
        </p:nvSpPr>
        <p:spPr>
          <a:prstGeom prst="rect">
            <a:avLst/>
          </a:prstGeom>
        </p:spPr>
        <p:txBody>
          <a:bodyPr/>
          <a:lstStyle/>
          <a:p>
            <a:r>
              <a:rPr lang="fr-BE" altLang="fr-FR" dirty="0"/>
              <a:t>Post-2022 CAP: France</a:t>
            </a:r>
          </a:p>
        </p:txBody>
      </p:sp>
      <p:sp>
        <p:nvSpPr>
          <p:cNvPr id="20483" name="Rectangle 3">
            <a:extLst>
              <a:ext uri="{FF2B5EF4-FFF2-40B4-BE49-F238E27FC236}">
                <a16:creationId xmlns:a16="http://schemas.microsoft.com/office/drawing/2014/main" id="{089A3F89-9742-4D98-A950-E39D3130C96E}"/>
              </a:ext>
            </a:extLst>
          </p:cNvPr>
          <p:cNvSpPr>
            <a:spLocks noGrp="1" noChangeArrowheads="1"/>
          </p:cNvSpPr>
          <p:nvPr>
            <p:ph idx="1"/>
          </p:nvPr>
        </p:nvSpPr>
        <p:spPr>
          <a:xfrm>
            <a:off x="628650" y="1825625"/>
            <a:ext cx="5202060" cy="4351338"/>
          </a:xfrm>
          <a:prstGeom prst="rect">
            <a:avLst/>
          </a:prstGeom>
        </p:spPr>
        <p:txBody>
          <a:bodyPr>
            <a:normAutofit lnSpcReduction="10000"/>
          </a:bodyPr>
          <a:lstStyle/>
          <a:p>
            <a:pPr>
              <a:lnSpc>
                <a:spcPct val="80000"/>
              </a:lnSpc>
            </a:pPr>
            <a:r>
              <a:rPr lang="en-GB" altLang="fr-FR" sz="2000" dirty="0"/>
              <a:t>ANC payment</a:t>
            </a:r>
          </a:p>
          <a:p>
            <a:pPr lvl="1">
              <a:lnSpc>
                <a:spcPct val="80000"/>
              </a:lnSpc>
            </a:pPr>
            <a:r>
              <a:rPr lang="en-GB" altLang="fr-FR" sz="1800" dirty="0"/>
              <a:t>ANC payment proposed, with a total budget of 1.1 billion per year</a:t>
            </a:r>
          </a:p>
          <a:p>
            <a:pPr marL="342891" lvl="1" indent="0">
              <a:lnSpc>
                <a:spcPct val="80000"/>
              </a:lnSpc>
              <a:buNone/>
            </a:pPr>
            <a:endParaRPr lang="en-GB" altLang="fr-FR" sz="1200" dirty="0"/>
          </a:p>
          <a:p>
            <a:pPr>
              <a:lnSpc>
                <a:spcPct val="80000"/>
              </a:lnSpc>
            </a:pPr>
            <a:r>
              <a:rPr lang="en-GB" altLang="fr-FR" sz="2000" dirty="0"/>
              <a:t>Coupled payments:</a:t>
            </a:r>
          </a:p>
          <a:p>
            <a:pPr lvl="1">
              <a:lnSpc>
                <a:spcPct val="80000"/>
              </a:lnSpc>
            </a:pPr>
            <a:r>
              <a:rPr lang="en-GB" altLang="fr-FR" sz="1800" dirty="0"/>
              <a:t>Coupled aid for sheep and goat production and cattle breeding</a:t>
            </a:r>
          </a:p>
          <a:p>
            <a:pPr lvl="1">
              <a:lnSpc>
                <a:spcPct val="80000"/>
              </a:lnSpc>
            </a:pPr>
            <a:r>
              <a:rPr lang="en-GB" altLang="fr-FR" sz="1800" dirty="0"/>
              <a:t>Coupled aid for fodder legumes in mountain areas</a:t>
            </a:r>
          </a:p>
          <a:p>
            <a:pPr marL="342891" lvl="1" indent="0">
              <a:lnSpc>
                <a:spcPct val="80000"/>
              </a:lnSpc>
              <a:buNone/>
            </a:pPr>
            <a:endParaRPr lang="en-GB" altLang="fr-FR" sz="1200" dirty="0"/>
          </a:p>
          <a:p>
            <a:pPr>
              <a:lnSpc>
                <a:spcPct val="80000"/>
              </a:lnSpc>
            </a:pPr>
            <a:r>
              <a:rPr lang="en-GB" altLang="fr-FR" sz="2000" dirty="0"/>
              <a:t>Eco-schemes:</a:t>
            </a:r>
          </a:p>
          <a:p>
            <a:pPr lvl="1">
              <a:lnSpc>
                <a:spcPct val="80000"/>
              </a:lnSpc>
            </a:pPr>
            <a:r>
              <a:rPr lang="en-GB" altLang="fr-FR" sz="1800" dirty="0"/>
              <a:t>maintenance of unploughed permanent grassland for at least 5 years</a:t>
            </a:r>
          </a:p>
          <a:p>
            <a:pPr marL="342892" lvl="1" indent="0">
              <a:lnSpc>
                <a:spcPct val="80000"/>
              </a:lnSpc>
              <a:buNone/>
            </a:pPr>
            <a:endParaRPr lang="en-GB" altLang="fr-FR" sz="1200" dirty="0"/>
          </a:p>
          <a:p>
            <a:pPr>
              <a:lnSpc>
                <a:spcPct val="80000"/>
              </a:lnSpc>
              <a:defRPr/>
            </a:pPr>
            <a:r>
              <a:rPr lang="en-GB" altLang="fr-FR" sz="2000" dirty="0">
                <a:solidFill>
                  <a:srgbClr val="1F497D"/>
                </a:solidFill>
              </a:rPr>
              <a:t>Other support:</a:t>
            </a:r>
            <a:endParaRPr lang="en-GB" altLang="fr-FR" sz="1200" dirty="0"/>
          </a:p>
          <a:p>
            <a:pPr lvl="1">
              <a:lnSpc>
                <a:spcPct val="80000"/>
              </a:lnSpc>
            </a:pPr>
            <a:r>
              <a:rPr lang="en-GB" altLang="fr-FR" sz="1800" dirty="0"/>
              <a:t>Aid for livestock guarding</a:t>
            </a:r>
          </a:p>
          <a:p>
            <a:pPr lvl="1">
              <a:lnSpc>
                <a:spcPct val="80000"/>
              </a:lnSpc>
            </a:pPr>
            <a:r>
              <a:rPr lang="en-GB" altLang="fr-FR" sz="1800" dirty="0"/>
              <a:t>Aid for investments in protection against predation</a:t>
            </a:r>
          </a:p>
          <a:p>
            <a:pPr marL="0" indent="0">
              <a:lnSpc>
                <a:spcPct val="80000"/>
              </a:lnSpc>
              <a:buNone/>
            </a:pPr>
            <a:endParaRPr lang="en-GB" altLang="fr-FR" sz="2000" dirty="0"/>
          </a:p>
        </p:txBody>
      </p:sp>
      <p:sp>
        <p:nvSpPr>
          <p:cNvPr id="20485" name="Picture 6">
            <a:extLst>
              <a:ext uri="{FF2B5EF4-FFF2-40B4-BE49-F238E27FC236}">
                <a16:creationId xmlns:a16="http://schemas.microsoft.com/office/drawing/2014/main" id="{429CE831-3323-43A9-804C-7661BBA69A18}"/>
              </a:ext>
            </a:extLst>
          </p:cNvPr>
          <p:cNvSpPr>
            <a:spLocks noChangeAspect="1" noChangeArrowheads="1"/>
          </p:cNvSpPr>
          <p:nvPr/>
        </p:nvSpPr>
        <p:spPr bwMode="auto">
          <a:xfrm>
            <a:off x="244479" y="2209805"/>
            <a:ext cx="4098925" cy="370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accent2"/>
                </a:solidFill>
                <a:latin typeface="Tw Cen MT" panose="020B0602020104020603" pitchFamily="34" charset="0"/>
              </a:defRPr>
            </a:lvl1pPr>
            <a:lvl2pPr marL="742950" indent="-285750">
              <a:spcBef>
                <a:spcPct val="20000"/>
              </a:spcBef>
              <a:buChar char="–"/>
              <a:defRPr sz="2800">
                <a:solidFill>
                  <a:schemeClr val="accent2"/>
                </a:solidFill>
                <a:latin typeface="Tw Cen MT" panose="020B0602020104020603" pitchFamily="34" charset="0"/>
              </a:defRPr>
            </a:lvl2pPr>
            <a:lvl3pPr marL="1143000" indent="-228600">
              <a:spcBef>
                <a:spcPct val="20000"/>
              </a:spcBef>
              <a:buChar char="•"/>
              <a:defRPr sz="2400">
                <a:solidFill>
                  <a:srgbClr val="009900"/>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spcBef>
                <a:spcPct val="0"/>
              </a:spcBef>
              <a:buNone/>
            </a:pPr>
            <a:endParaRPr lang="fr-FR" altLang="fr-FR" sz="1800">
              <a:solidFill>
                <a:prstClr val="black"/>
              </a:solidFill>
            </a:endParaRPr>
          </a:p>
        </p:txBody>
      </p:sp>
      <p:pic>
        <p:nvPicPr>
          <p:cNvPr id="3" name="Picture 2" descr="A picture containing grass, sky, outdoor, field&#10;&#10;Description automatically generated">
            <a:extLst>
              <a:ext uri="{FF2B5EF4-FFF2-40B4-BE49-F238E27FC236}">
                <a16:creationId xmlns:a16="http://schemas.microsoft.com/office/drawing/2014/main" id="{C93CEC18-3807-252D-5795-73B5933E8C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30710" y="2573515"/>
            <a:ext cx="3146429" cy="2855557"/>
          </a:xfrm>
          <a:prstGeom prst="rect">
            <a:avLst/>
          </a:prstGeom>
        </p:spPr>
      </p:pic>
    </p:spTree>
    <p:extLst>
      <p:ext uri="{BB962C8B-B14F-4D97-AF65-F5344CB8AC3E}">
        <p14:creationId xmlns:p14="http://schemas.microsoft.com/office/powerpoint/2010/main" val="387261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2F2AAB0-3C12-4092-B874-FF8C20A9E86D}"/>
              </a:ext>
            </a:extLst>
          </p:cNvPr>
          <p:cNvSpPr>
            <a:spLocks noGrp="1" noChangeArrowheads="1"/>
          </p:cNvSpPr>
          <p:nvPr>
            <p:ph type="title"/>
          </p:nvPr>
        </p:nvSpPr>
        <p:spPr>
          <a:prstGeom prst="rect">
            <a:avLst/>
          </a:prstGeom>
        </p:spPr>
        <p:txBody>
          <a:bodyPr/>
          <a:lstStyle/>
          <a:p>
            <a:r>
              <a:rPr lang="fr-BE" altLang="fr-FR" dirty="0"/>
              <a:t>Post-2022 CAP: Spain</a:t>
            </a:r>
          </a:p>
        </p:txBody>
      </p:sp>
      <p:sp>
        <p:nvSpPr>
          <p:cNvPr id="20483" name="Rectangle 3">
            <a:extLst>
              <a:ext uri="{FF2B5EF4-FFF2-40B4-BE49-F238E27FC236}">
                <a16:creationId xmlns:a16="http://schemas.microsoft.com/office/drawing/2014/main" id="{089A3F89-9742-4D98-A950-E39D3130C96E}"/>
              </a:ext>
            </a:extLst>
          </p:cNvPr>
          <p:cNvSpPr>
            <a:spLocks noGrp="1" noChangeArrowheads="1"/>
          </p:cNvSpPr>
          <p:nvPr>
            <p:ph idx="1"/>
          </p:nvPr>
        </p:nvSpPr>
        <p:spPr>
          <a:xfrm>
            <a:off x="628650" y="1825625"/>
            <a:ext cx="5226240" cy="4351338"/>
          </a:xfrm>
          <a:prstGeom prst="rect">
            <a:avLst/>
          </a:prstGeom>
        </p:spPr>
        <p:txBody>
          <a:bodyPr>
            <a:normAutofit fontScale="92500" lnSpcReduction="10000"/>
          </a:bodyPr>
          <a:lstStyle/>
          <a:p>
            <a:pPr>
              <a:lnSpc>
                <a:spcPct val="80000"/>
              </a:lnSpc>
            </a:pPr>
            <a:r>
              <a:rPr lang="en-GB" altLang="fr-FR" sz="2000" dirty="0"/>
              <a:t>ANC payment</a:t>
            </a:r>
          </a:p>
          <a:p>
            <a:pPr lvl="1">
              <a:lnSpc>
                <a:spcPct val="80000"/>
              </a:lnSpc>
            </a:pPr>
            <a:r>
              <a:rPr lang="en-GB" altLang="fr-FR" sz="1800" dirty="0"/>
              <a:t>ANC payment proposed, with specificities in each region</a:t>
            </a:r>
          </a:p>
          <a:p>
            <a:pPr lvl="2">
              <a:lnSpc>
                <a:spcPct val="80000"/>
              </a:lnSpc>
            </a:pPr>
            <a:r>
              <a:rPr lang="en-GB" altLang="fr-FR" sz="1600" dirty="0"/>
              <a:t>Asturias and Navarra minimum eligible area of 2 ha or in Castilla y León 3 ha</a:t>
            </a:r>
          </a:p>
          <a:p>
            <a:pPr lvl="2">
              <a:lnSpc>
                <a:spcPct val="80000"/>
              </a:lnSpc>
            </a:pPr>
            <a:r>
              <a:rPr lang="en-GB" altLang="fr-FR" sz="1600" dirty="0"/>
              <a:t>Navarra maximum eligible area of 100 ha but 75 Valencia</a:t>
            </a:r>
          </a:p>
          <a:p>
            <a:pPr lvl="2">
              <a:lnSpc>
                <a:spcPct val="80000"/>
              </a:lnSpc>
            </a:pPr>
            <a:r>
              <a:rPr lang="en-GB" altLang="fr-FR" sz="1600" dirty="0"/>
              <a:t>Cantabria, in order to receive the ANC, no retirement or unemployment pension must be received</a:t>
            </a:r>
          </a:p>
          <a:p>
            <a:pPr lvl="2">
              <a:lnSpc>
                <a:spcPct val="80000"/>
              </a:lnSpc>
            </a:pPr>
            <a:endParaRPr lang="en-GB" altLang="fr-FR" sz="1300" dirty="0"/>
          </a:p>
          <a:p>
            <a:pPr>
              <a:lnSpc>
                <a:spcPct val="80000"/>
              </a:lnSpc>
              <a:defRPr/>
            </a:pPr>
            <a:r>
              <a:rPr lang="en-GB" altLang="fr-FR" sz="2000" dirty="0">
                <a:solidFill>
                  <a:srgbClr val="1F497D"/>
                </a:solidFill>
                <a:latin typeface="Calibri" panose="020F0502020204030204"/>
              </a:rPr>
              <a:t>Coupled payment</a:t>
            </a:r>
            <a:endParaRPr lang="en-GB" altLang="fr-FR" sz="800" dirty="0"/>
          </a:p>
          <a:p>
            <a:pPr lvl="1">
              <a:lnSpc>
                <a:spcPct val="80000"/>
              </a:lnSpc>
            </a:pPr>
            <a:r>
              <a:rPr lang="en-GB" altLang="fr-FR" sz="1800" dirty="0"/>
              <a:t>Couple aid for the production of sustainable cow milk</a:t>
            </a:r>
          </a:p>
          <a:p>
            <a:pPr marL="342891" lvl="1" indent="0">
              <a:lnSpc>
                <a:spcPct val="80000"/>
              </a:lnSpc>
              <a:buNone/>
            </a:pPr>
            <a:endParaRPr lang="en-GB" altLang="fr-FR" sz="1200" dirty="0"/>
          </a:p>
          <a:p>
            <a:pPr>
              <a:lnSpc>
                <a:spcPct val="80000"/>
              </a:lnSpc>
            </a:pPr>
            <a:r>
              <a:rPr lang="en-GB" altLang="fr-FR" sz="2000" dirty="0"/>
              <a:t>Eco-scheme</a:t>
            </a:r>
          </a:p>
          <a:p>
            <a:pPr lvl="1">
              <a:lnSpc>
                <a:spcPct val="80000"/>
              </a:lnSpc>
            </a:pPr>
            <a:r>
              <a:rPr lang="en-GB" altLang="fr-FR" sz="1800" dirty="0"/>
              <a:t>Extensive grazing on wet and Mediterranean pastures</a:t>
            </a:r>
          </a:p>
          <a:p>
            <a:pPr lvl="2">
              <a:lnSpc>
                <a:spcPct val="80000"/>
              </a:lnSpc>
            </a:pPr>
            <a:r>
              <a:rPr lang="en-GB" altLang="fr-FR" sz="1600" dirty="0"/>
              <a:t>At least 120 days per year</a:t>
            </a:r>
          </a:p>
          <a:p>
            <a:pPr lvl="2">
              <a:lnSpc>
                <a:spcPct val="80000"/>
              </a:lnSpc>
            </a:pPr>
            <a:r>
              <a:rPr lang="en-GB" altLang="fr-FR" sz="1600" dirty="0"/>
              <a:t>Livestock density fixed </a:t>
            </a:r>
            <a:endParaRPr lang="en-GB" altLang="fr-FR" sz="2400" dirty="0"/>
          </a:p>
          <a:p>
            <a:pPr lvl="1">
              <a:lnSpc>
                <a:spcPct val="80000"/>
              </a:lnSpc>
            </a:pPr>
            <a:endParaRPr lang="en-GB" altLang="fr-FR" sz="1200" dirty="0"/>
          </a:p>
          <a:p>
            <a:pPr marL="0" indent="0">
              <a:lnSpc>
                <a:spcPct val="80000"/>
              </a:lnSpc>
              <a:buNone/>
            </a:pPr>
            <a:endParaRPr lang="en-GB" altLang="fr-FR" sz="2000" dirty="0"/>
          </a:p>
          <a:p>
            <a:pPr>
              <a:lnSpc>
                <a:spcPct val="80000"/>
              </a:lnSpc>
            </a:pPr>
            <a:endParaRPr lang="en-GB" altLang="fr-FR" sz="2000" dirty="0"/>
          </a:p>
        </p:txBody>
      </p:sp>
      <p:sp>
        <p:nvSpPr>
          <p:cNvPr id="20485" name="Picture 6">
            <a:extLst>
              <a:ext uri="{FF2B5EF4-FFF2-40B4-BE49-F238E27FC236}">
                <a16:creationId xmlns:a16="http://schemas.microsoft.com/office/drawing/2014/main" id="{429CE831-3323-43A9-804C-7661BBA69A18}"/>
              </a:ext>
            </a:extLst>
          </p:cNvPr>
          <p:cNvSpPr>
            <a:spLocks noChangeAspect="1" noChangeArrowheads="1"/>
          </p:cNvSpPr>
          <p:nvPr/>
        </p:nvSpPr>
        <p:spPr bwMode="auto">
          <a:xfrm>
            <a:off x="244479" y="2209805"/>
            <a:ext cx="4098925" cy="370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accent2"/>
                </a:solidFill>
                <a:latin typeface="Tw Cen MT" panose="020B0602020104020603" pitchFamily="34" charset="0"/>
              </a:defRPr>
            </a:lvl1pPr>
            <a:lvl2pPr marL="742950" indent="-285750">
              <a:spcBef>
                <a:spcPct val="20000"/>
              </a:spcBef>
              <a:buChar char="–"/>
              <a:defRPr sz="2800">
                <a:solidFill>
                  <a:schemeClr val="accent2"/>
                </a:solidFill>
                <a:latin typeface="Tw Cen MT" panose="020B0602020104020603" pitchFamily="34" charset="0"/>
              </a:defRPr>
            </a:lvl2pPr>
            <a:lvl3pPr marL="1143000" indent="-228600">
              <a:spcBef>
                <a:spcPct val="20000"/>
              </a:spcBef>
              <a:buChar char="•"/>
              <a:defRPr sz="2400">
                <a:solidFill>
                  <a:srgbClr val="009900"/>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spcBef>
                <a:spcPct val="0"/>
              </a:spcBef>
              <a:buNone/>
            </a:pPr>
            <a:endParaRPr lang="fr-FR" altLang="fr-FR" sz="1800">
              <a:solidFill>
                <a:prstClr val="black"/>
              </a:solidFill>
            </a:endParaRPr>
          </a:p>
        </p:txBody>
      </p:sp>
      <p:pic>
        <p:nvPicPr>
          <p:cNvPr id="3" name="Picture 2" descr="A group of sheep grazing by a lake&#10;&#10;Description automatically generated with low confidence">
            <a:extLst>
              <a:ext uri="{FF2B5EF4-FFF2-40B4-BE49-F238E27FC236}">
                <a16:creationId xmlns:a16="http://schemas.microsoft.com/office/drawing/2014/main" id="{64D80AB7-E69C-175B-CB47-DEEACFBD50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18662" y="2672402"/>
            <a:ext cx="2944501" cy="2640833"/>
          </a:xfrm>
          <a:prstGeom prst="rect">
            <a:avLst/>
          </a:prstGeom>
        </p:spPr>
      </p:pic>
    </p:spTree>
    <p:extLst>
      <p:ext uri="{BB962C8B-B14F-4D97-AF65-F5344CB8AC3E}">
        <p14:creationId xmlns:p14="http://schemas.microsoft.com/office/powerpoint/2010/main" val="4873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2F2AAB0-3C12-4092-B874-FF8C20A9E86D}"/>
              </a:ext>
            </a:extLst>
          </p:cNvPr>
          <p:cNvSpPr>
            <a:spLocks noGrp="1" noChangeArrowheads="1"/>
          </p:cNvSpPr>
          <p:nvPr>
            <p:ph type="title"/>
          </p:nvPr>
        </p:nvSpPr>
        <p:spPr>
          <a:prstGeom prst="rect">
            <a:avLst/>
          </a:prstGeom>
        </p:spPr>
        <p:txBody>
          <a:bodyPr/>
          <a:lstStyle/>
          <a:p>
            <a:r>
              <a:rPr lang="fr-BE" altLang="fr-FR" dirty="0"/>
              <a:t>Post-2022 CAP: Romania</a:t>
            </a:r>
          </a:p>
        </p:txBody>
      </p:sp>
      <p:sp>
        <p:nvSpPr>
          <p:cNvPr id="20483" name="Rectangle 3">
            <a:extLst>
              <a:ext uri="{FF2B5EF4-FFF2-40B4-BE49-F238E27FC236}">
                <a16:creationId xmlns:a16="http://schemas.microsoft.com/office/drawing/2014/main" id="{089A3F89-9742-4D98-A950-E39D3130C96E}"/>
              </a:ext>
            </a:extLst>
          </p:cNvPr>
          <p:cNvSpPr>
            <a:spLocks noGrp="1" noChangeArrowheads="1"/>
          </p:cNvSpPr>
          <p:nvPr>
            <p:ph idx="1"/>
          </p:nvPr>
        </p:nvSpPr>
        <p:spPr>
          <a:xfrm>
            <a:off x="628650" y="1825625"/>
            <a:ext cx="3943348" cy="4351338"/>
          </a:xfrm>
          <a:prstGeom prst="rect">
            <a:avLst/>
          </a:prstGeom>
        </p:spPr>
        <p:txBody>
          <a:bodyPr>
            <a:normAutofit lnSpcReduction="10000"/>
          </a:bodyPr>
          <a:lstStyle/>
          <a:p>
            <a:pPr algn="just">
              <a:lnSpc>
                <a:spcPct val="80000"/>
              </a:lnSpc>
            </a:pPr>
            <a:r>
              <a:rPr lang="en-GB" altLang="fr-FR" sz="2000" dirty="0"/>
              <a:t>ANC payment</a:t>
            </a:r>
          </a:p>
          <a:p>
            <a:pPr lvl="1" algn="just">
              <a:lnSpc>
                <a:spcPct val="80000"/>
              </a:lnSpc>
            </a:pPr>
            <a:r>
              <a:rPr lang="en-GB" altLang="fr-FR" sz="1800" dirty="0"/>
              <a:t>ANC payment proposed, 40e/ha/year with degression of aid from 50 ha</a:t>
            </a:r>
          </a:p>
          <a:p>
            <a:pPr marL="342891" lvl="1" indent="0" algn="just">
              <a:lnSpc>
                <a:spcPct val="80000"/>
              </a:lnSpc>
              <a:buNone/>
            </a:pPr>
            <a:endParaRPr lang="en-GB" altLang="fr-FR" dirty="0"/>
          </a:p>
          <a:p>
            <a:pPr algn="just">
              <a:lnSpc>
                <a:spcPct val="80000"/>
              </a:lnSpc>
            </a:pPr>
            <a:r>
              <a:rPr lang="en-GB" altLang="fr-FR" sz="2000" dirty="0"/>
              <a:t>Coupled payments:</a:t>
            </a:r>
          </a:p>
          <a:p>
            <a:pPr lvl="1" algn="just">
              <a:lnSpc>
                <a:spcPct val="80000"/>
              </a:lnSpc>
            </a:pPr>
            <a:r>
              <a:rPr lang="en-GB" altLang="fr-FR" sz="1800" dirty="0"/>
              <a:t>Coupled aid for sheep and goat production and cattle breeding</a:t>
            </a:r>
          </a:p>
          <a:p>
            <a:pPr marL="342891" lvl="1" indent="0" algn="just">
              <a:lnSpc>
                <a:spcPct val="80000"/>
              </a:lnSpc>
              <a:buNone/>
            </a:pPr>
            <a:endParaRPr lang="en-GB" altLang="fr-FR" dirty="0"/>
          </a:p>
          <a:p>
            <a:pPr algn="just">
              <a:lnSpc>
                <a:spcPct val="80000"/>
              </a:lnSpc>
            </a:pPr>
            <a:r>
              <a:rPr lang="en-GB" altLang="fr-FR" sz="2000" dirty="0"/>
              <a:t>Eco-schemes:</a:t>
            </a:r>
          </a:p>
          <a:p>
            <a:pPr lvl="1" algn="just">
              <a:lnSpc>
                <a:spcPct val="80000"/>
              </a:lnSpc>
            </a:pPr>
            <a:r>
              <a:rPr lang="en-GB" altLang="fr-FR" sz="1800" dirty="0"/>
              <a:t>Not directly aimed at mountain areas</a:t>
            </a:r>
          </a:p>
          <a:p>
            <a:pPr lvl="1" algn="just">
              <a:lnSpc>
                <a:spcPct val="80000"/>
              </a:lnSpc>
            </a:pPr>
            <a:endParaRPr lang="en-GB" altLang="fr-FR" sz="1200" dirty="0"/>
          </a:p>
          <a:p>
            <a:pPr lvl="1" algn="just">
              <a:lnSpc>
                <a:spcPct val="80000"/>
              </a:lnSpc>
            </a:pPr>
            <a:endParaRPr lang="en-GB" altLang="fr-FR" sz="1200" dirty="0"/>
          </a:p>
          <a:p>
            <a:pPr algn="just">
              <a:lnSpc>
                <a:spcPct val="80000"/>
              </a:lnSpc>
              <a:defRPr/>
            </a:pPr>
            <a:r>
              <a:rPr lang="en-GB" altLang="fr-FR" sz="2000" dirty="0">
                <a:solidFill>
                  <a:srgbClr val="1F497D"/>
                </a:solidFill>
                <a:latin typeface="Calibri" panose="020F0502020204030204"/>
              </a:rPr>
              <a:t>Other:	</a:t>
            </a:r>
            <a:endParaRPr lang="en-GB" altLang="fr-FR" sz="1200" dirty="0"/>
          </a:p>
          <a:p>
            <a:pPr lvl="1" algn="just">
              <a:lnSpc>
                <a:spcPct val="80000"/>
              </a:lnSpc>
              <a:defRPr/>
            </a:pPr>
            <a:r>
              <a:rPr lang="en-GB" altLang="fr-FR" sz="1800" dirty="0">
                <a:solidFill>
                  <a:prstClr val="black"/>
                </a:solidFill>
                <a:latin typeface="Calibri" panose="020F0502020204030204"/>
              </a:rPr>
              <a:t>Emphasis on quality schemes and ”mountain products”</a:t>
            </a:r>
          </a:p>
          <a:p>
            <a:pPr marL="0" indent="0" algn="just">
              <a:lnSpc>
                <a:spcPct val="80000"/>
              </a:lnSpc>
              <a:buNone/>
            </a:pPr>
            <a:endParaRPr lang="en-GB" altLang="fr-FR" sz="2000" dirty="0"/>
          </a:p>
        </p:txBody>
      </p:sp>
      <p:sp>
        <p:nvSpPr>
          <p:cNvPr id="20485" name="Picture 6">
            <a:extLst>
              <a:ext uri="{FF2B5EF4-FFF2-40B4-BE49-F238E27FC236}">
                <a16:creationId xmlns:a16="http://schemas.microsoft.com/office/drawing/2014/main" id="{429CE831-3323-43A9-804C-7661BBA69A18}"/>
              </a:ext>
            </a:extLst>
          </p:cNvPr>
          <p:cNvSpPr>
            <a:spLocks noChangeAspect="1" noChangeArrowheads="1"/>
          </p:cNvSpPr>
          <p:nvPr/>
        </p:nvSpPr>
        <p:spPr bwMode="auto">
          <a:xfrm>
            <a:off x="244479" y="2209805"/>
            <a:ext cx="4098925" cy="370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accent2"/>
                </a:solidFill>
                <a:latin typeface="Tw Cen MT" panose="020B0602020104020603" pitchFamily="34" charset="0"/>
              </a:defRPr>
            </a:lvl1pPr>
            <a:lvl2pPr marL="742950" indent="-285750">
              <a:spcBef>
                <a:spcPct val="20000"/>
              </a:spcBef>
              <a:buChar char="–"/>
              <a:defRPr sz="2800">
                <a:solidFill>
                  <a:schemeClr val="accent2"/>
                </a:solidFill>
                <a:latin typeface="Tw Cen MT" panose="020B0602020104020603" pitchFamily="34" charset="0"/>
              </a:defRPr>
            </a:lvl2pPr>
            <a:lvl3pPr marL="1143000" indent="-228600">
              <a:spcBef>
                <a:spcPct val="20000"/>
              </a:spcBef>
              <a:buChar char="•"/>
              <a:defRPr sz="2400">
                <a:solidFill>
                  <a:srgbClr val="009900"/>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spcBef>
                <a:spcPct val="0"/>
              </a:spcBef>
              <a:buNone/>
            </a:pPr>
            <a:endParaRPr lang="fr-FR" altLang="fr-FR" sz="1800">
              <a:solidFill>
                <a:prstClr val="black"/>
              </a:solidFill>
            </a:endParaRPr>
          </a:p>
        </p:txBody>
      </p:sp>
      <p:pic>
        <p:nvPicPr>
          <p:cNvPr id="3" name="Picture 2">
            <a:extLst>
              <a:ext uri="{FF2B5EF4-FFF2-40B4-BE49-F238E27FC236}">
                <a16:creationId xmlns:a16="http://schemas.microsoft.com/office/drawing/2014/main" id="{9BBFF3C4-32D8-ED5E-A227-A67F6E0EBA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7575" y="2465602"/>
            <a:ext cx="4231534" cy="3071383"/>
          </a:xfrm>
          <a:prstGeom prst="rect">
            <a:avLst/>
          </a:prstGeom>
        </p:spPr>
      </p:pic>
    </p:spTree>
    <p:extLst>
      <p:ext uri="{BB962C8B-B14F-4D97-AF65-F5344CB8AC3E}">
        <p14:creationId xmlns:p14="http://schemas.microsoft.com/office/powerpoint/2010/main" val="215526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0397979-2556-489E-9F4D-69E50807A50E}"/>
              </a:ext>
            </a:extLst>
          </p:cNvPr>
          <p:cNvSpPr>
            <a:spLocks noGrp="1"/>
          </p:cNvSpPr>
          <p:nvPr>
            <p:ph type="title"/>
          </p:nvPr>
        </p:nvSpPr>
        <p:spPr>
          <a:prstGeom prst="rect">
            <a:avLst/>
          </a:prstGeom>
        </p:spPr>
        <p:txBody>
          <a:bodyPr>
            <a:normAutofit/>
          </a:bodyPr>
          <a:lstStyle/>
          <a:p>
            <a:r>
              <a:rPr lang="fr-FR" altLang="fr-FR" dirty="0"/>
              <a:t>EU </a:t>
            </a:r>
            <a:r>
              <a:rPr lang="fr-FR" altLang="fr-FR" dirty="0" err="1"/>
              <a:t>legislation</a:t>
            </a:r>
            <a:r>
              <a:rPr lang="fr-FR" altLang="fr-FR" dirty="0"/>
              <a:t> on Mountain </a:t>
            </a:r>
            <a:r>
              <a:rPr lang="fr-FR" altLang="fr-FR" dirty="0" err="1"/>
              <a:t>Products</a:t>
            </a:r>
            <a:endParaRPr lang="fr-FR" altLang="fr-FR" dirty="0"/>
          </a:p>
        </p:txBody>
      </p:sp>
      <p:sp>
        <p:nvSpPr>
          <p:cNvPr id="58371" name="Content Placeholder 2">
            <a:extLst>
              <a:ext uri="{FF2B5EF4-FFF2-40B4-BE49-F238E27FC236}">
                <a16:creationId xmlns:a16="http://schemas.microsoft.com/office/drawing/2014/main" id="{37557420-FF9F-4710-B58F-8964DA774CD3}"/>
              </a:ext>
            </a:extLst>
          </p:cNvPr>
          <p:cNvSpPr>
            <a:spLocks noGrp="1"/>
          </p:cNvSpPr>
          <p:nvPr>
            <p:ph idx="1"/>
          </p:nvPr>
        </p:nvSpPr>
        <p:spPr>
          <a:xfrm>
            <a:off x="628650" y="1825625"/>
            <a:ext cx="7669189" cy="2323294"/>
          </a:xfrm>
          <a:prstGeom prst="rect">
            <a:avLst/>
          </a:prstGeom>
        </p:spPr>
        <p:txBody>
          <a:bodyPr>
            <a:normAutofit/>
          </a:bodyPr>
          <a:lstStyle/>
          <a:p>
            <a:pPr algn="just"/>
            <a:r>
              <a:rPr lang="en-US" altLang="fr-FR" sz="2000" dirty="0"/>
              <a:t>Regulation 1151/2012 + </a:t>
            </a:r>
            <a:r>
              <a:rPr lang="fr-FR" altLang="fr-FR" sz="2000" dirty="0" err="1"/>
              <a:t>Delegated</a:t>
            </a:r>
            <a:r>
              <a:rPr lang="fr-FR" altLang="fr-FR" sz="2000" dirty="0"/>
              <a:t> </a:t>
            </a:r>
            <a:r>
              <a:rPr lang="fr-FR" altLang="fr-FR" sz="2000" dirty="0" err="1"/>
              <a:t>Act</a:t>
            </a:r>
            <a:r>
              <a:rPr lang="fr-FR" altLang="fr-FR" sz="2000" dirty="0"/>
              <a:t> 665/2014</a:t>
            </a:r>
          </a:p>
          <a:p>
            <a:pPr marL="0" indent="0" algn="just">
              <a:buNone/>
            </a:pPr>
            <a:endParaRPr lang="en-US" altLang="fr-FR" sz="2000" dirty="0"/>
          </a:p>
          <a:p>
            <a:pPr algn="just"/>
            <a:r>
              <a:rPr lang="en-US" altLang="fr-FR" sz="2000" dirty="0"/>
              <a:t>Both the raw materials and the feedstuffs for farm animals come essentially from mountain areas</a:t>
            </a:r>
          </a:p>
          <a:p>
            <a:pPr marL="0" indent="0" algn="just">
              <a:buNone/>
            </a:pPr>
            <a:endParaRPr lang="en-US" altLang="fr-FR" sz="2000" dirty="0"/>
          </a:p>
          <a:p>
            <a:pPr algn="just"/>
            <a:r>
              <a:rPr lang="en-US" altLang="fr-FR" sz="2000" dirty="0"/>
              <a:t>Processed products: the processing also takes place in mountain areas</a:t>
            </a:r>
          </a:p>
        </p:txBody>
      </p:sp>
      <p:pic>
        <p:nvPicPr>
          <p:cNvPr id="3" name="Picture 2" descr="A picture containing indoor, rack, lined, several&#10;&#10;Description automatically generated">
            <a:extLst>
              <a:ext uri="{FF2B5EF4-FFF2-40B4-BE49-F238E27FC236}">
                <a16:creationId xmlns:a16="http://schemas.microsoft.com/office/drawing/2014/main" id="{18E4DF2A-FA6E-F3DD-6974-B09B79F249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0913" y="4392691"/>
            <a:ext cx="2006471" cy="1337648"/>
          </a:xfrm>
          <a:prstGeom prst="rect">
            <a:avLst/>
          </a:prstGeom>
        </p:spPr>
      </p:pic>
      <p:pic>
        <p:nvPicPr>
          <p:cNvPr id="5" name="Picture 4" descr="A picture containing indoor, swing, bread&#10;&#10;Description automatically generated">
            <a:extLst>
              <a:ext uri="{FF2B5EF4-FFF2-40B4-BE49-F238E27FC236}">
                <a16:creationId xmlns:a16="http://schemas.microsoft.com/office/drawing/2014/main" id="{B684A9E4-455D-05D7-3043-27D589D098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650" y="4392691"/>
            <a:ext cx="2568281" cy="1337647"/>
          </a:xfrm>
          <a:prstGeom prst="rect">
            <a:avLst/>
          </a:prstGeom>
        </p:spPr>
      </p:pic>
      <p:pic>
        <p:nvPicPr>
          <p:cNvPr id="7" name="Picture 6" descr="A picture containing grass, tree, outdoor, sign&#10;&#10;Description automatically generated">
            <a:extLst>
              <a:ext uri="{FF2B5EF4-FFF2-40B4-BE49-F238E27FC236}">
                <a16:creationId xmlns:a16="http://schemas.microsoft.com/office/drawing/2014/main" id="{F0430786-7CAC-CFB0-E289-2E40BC9E86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1367" y="4392691"/>
            <a:ext cx="2006472" cy="13376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04B7B849-2906-4A52-AEF6-9416C65BE1BE}"/>
              </a:ext>
            </a:extLst>
          </p:cNvPr>
          <p:cNvSpPr>
            <a:spLocks noGrp="1"/>
          </p:cNvSpPr>
          <p:nvPr>
            <p:ph type="title"/>
          </p:nvPr>
        </p:nvSpPr>
        <p:spPr>
          <a:prstGeom prst="rect">
            <a:avLst/>
          </a:prstGeom>
        </p:spPr>
        <p:txBody>
          <a:bodyPr>
            <a:normAutofit/>
          </a:bodyPr>
          <a:lstStyle/>
          <a:p>
            <a:r>
              <a:rPr lang="fr-FR" altLang="fr-FR" dirty="0"/>
              <a:t>EU </a:t>
            </a:r>
            <a:r>
              <a:rPr lang="fr-FR" altLang="fr-FR" dirty="0" err="1"/>
              <a:t>Optional</a:t>
            </a:r>
            <a:r>
              <a:rPr lang="fr-FR" altLang="fr-FR" dirty="0"/>
              <a:t> </a:t>
            </a:r>
            <a:r>
              <a:rPr lang="fr-FR" altLang="fr-FR" dirty="0" err="1"/>
              <a:t>Quality</a:t>
            </a:r>
            <a:r>
              <a:rPr lang="fr-FR" altLang="fr-FR" dirty="0"/>
              <a:t> </a:t>
            </a:r>
            <a:r>
              <a:rPr lang="fr-FR" altLang="fr-FR" dirty="0" err="1"/>
              <a:t>Term</a:t>
            </a:r>
            <a:endParaRPr lang="fr-FR" altLang="fr-FR" dirty="0"/>
          </a:p>
        </p:txBody>
      </p:sp>
      <p:sp>
        <p:nvSpPr>
          <p:cNvPr id="60419" name="Content Placeholder 2">
            <a:extLst>
              <a:ext uri="{FF2B5EF4-FFF2-40B4-BE49-F238E27FC236}">
                <a16:creationId xmlns:a16="http://schemas.microsoft.com/office/drawing/2014/main" id="{CFEBE1D2-A3E2-40D2-A0DC-E685097D4773}"/>
              </a:ext>
            </a:extLst>
          </p:cNvPr>
          <p:cNvSpPr>
            <a:spLocks noGrp="1"/>
          </p:cNvSpPr>
          <p:nvPr>
            <p:ph idx="1"/>
          </p:nvPr>
        </p:nvSpPr>
        <p:spPr>
          <a:prstGeom prst="rect">
            <a:avLst/>
          </a:prstGeom>
        </p:spPr>
        <p:txBody>
          <a:bodyPr>
            <a:normAutofit/>
          </a:bodyPr>
          <a:lstStyle/>
          <a:p>
            <a:endParaRPr lang="fr-FR" altLang="fr-FR" sz="2400" dirty="0"/>
          </a:p>
          <a:p>
            <a:pPr lvl="1"/>
            <a:endParaRPr lang="fr-FR" altLang="fr-FR" dirty="0"/>
          </a:p>
        </p:txBody>
      </p:sp>
      <p:pic>
        <p:nvPicPr>
          <p:cNvPr id="4" name="Picture 21" descr="A screenshot of a map&#10;&#10;Description automatically generated">
            <a:extLst>
              <a:ext uri="{FF2B5EF4-FFF2-40B4-BE49-F238E27FC236}">
                <a16:creationId xmlns:a16="http://schemas.microsoft.com/office/drawing/2014/main" id="{44C3C9B1-7E54-4D11-8329-2F4604C5C76A}"/>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552" y="1713710"/>
            <a:ext cx="8404747" cy="4575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354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3D303-8B6B-49C5-96F8-B8C771E452B7}"/>
              </a:ext>
            </a:extLst>
          </p:cNvPr>
          <p:cNvSpPr>
            <a:spLocks noGrp="1"/>
          </p:cNvSpPr>
          <p:nvPr>
            <p:ph type="title"/>
          </p:nvPr>
        </p:nvSpPr>
        <p:spPr/>
        <p:txBody>
          <a:bodyPr/>
          <a:lstStyle/>
          <a:p>
            <a:r>
              <a:rPr lang="en-GB" dirty="0"/>
              <a:t>Romania</a:t>
            </a:r>
            <a:endParaRPr lang="fr-FR" dirty="0"/>
          </a:p>
        </p:txBody>
      </p:sp>
      <p:sp>
        <p:nvSpPr>
          <p:cNvPr id="3" name="Espace réservé du contenu 2">
            <a:extLst>
              <a:ext uri="{FF2B5EF4-FFF2-40B4-BE49-F238E27FC236}">
                <a16:creationId xmlns:a16="http://schemas.microsoft.com/office/drawing/2014/main" id="{33D800AD-6AA7-4E32-9BB1-3771E2DE770F}"/>
              </a:ext>
            </a:extLst>
          </p:cNvPr>
          <p:cNvSpPr>
            <a:spLocks noGrp="1"/>
          </p:cNvSpPr>
          <p:nvPr>
            <p:ph idx="1"/>
          </p:nvPr>
        </p:nvSpPr>
        <p:spPr/>
        <p:txBody>
          <a:bodyPr>
            <a:normAutofit/>
          </a:bodyPr>
          <a:lstStyle/>
          <a:p>
            <a:pPr algn="just" hangingPunct="0"/>
            <a:r>
              <a:rPr lang="en-GB" sz="2400" dirty="0"/>
              <a:t>Law from 2016</a:t>
            </a:r>
          </a:p>
          <a:p>
            <a:pPr algn="just" hangingPunct="0"/>
            <a:r>
              <a:rPr lang="en-GB" sz="2400" dirty="0"/>
              <a:t>Pre-authorisation for farmers </a:t>
            </a:r>
            <a:r>
              <a:rPr lang="en-GB" sz="2400" dirty="0">
                <a:sym typeface="Wingdings" panose="05000000000000000000" pitchFamily="2" charset="2"/>
              </a:rPr>
              <a:t> database</a:t>
            </a:r>
            <a:endParaRPr lang="en-GB" sz="2400" dirty="0"/>
          </a:p>
          <a:p>
            <a:pPr algn="just" hangingPunct="0"/>
            <a:r>
              <a:rPr lang="en-GB" sz="2400" dirty="0"/>
              <a:t>Use of a national logo</a:t>
            </a:r>
          </a:p>
          <a:p>
            <a:pPr algn="just" hangingPunct="0"/>
            <a:r>
              <a:rPr lang="en-GB" sz="2400" dirty="0"/>
              <a:t>3246 products registered, more than 1000 producers </a:t>
            </a:r>
            <a:r>
              <a:rPr lang="en-GB" sz="2400" i="1" dirty="0"/>
              <a:t>(2022 figure)</a:t>
            </a:r>
          </a:p>
          <a:p>
            <a:pPr algn="just" hangingPunct="0"/>
            <a:endParaRPr lang="en-GB" dirty="0"/>
          </a:p>
          <a:p>
            <a:pPr algn="just"/>
            <a:endParaRPr lang="fr-FR" dirty="0"/>
          </a:p>
        </p:txBody>
      </p:sp>
      <p:pic>
        <p:nvPicPr>
          <p:cNvPr id="13" name="Image 12">
            <a:extLst>
              <a:ext uri="{FF2B5EF4-FFF2-40B4-BE49-F238E27FC236}">
                <a16:creationId xmlns:a16="http://schemas.microsoft.com/office/drawing/2014/main" id="{18979D89-2E8D-4E47-A31D-7A07092F0EB1}"/>
              </a:ext>
            </a:extLst>
          </p:cNvPr>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5808419" y="4139492"/>
            <a:ext cx="2021432" cy="1943669"/>
          </a:xfrm>
          <a:prstGeom prst="rect">
            <a:avLst/>
          </a:prstGeom>
          <a:noFill/>
          <a:ln>
            <a:noFill/>
          </a:ln>
        </p:spPr>
      </p:pic>
      <p:pic>
        <p:nvPicPr>
          <p:cNvPr id="1026" name="Picture 2" descr="Afficher l’image source">
            <a:extLst>
              <a:ext uri="{FF2B5EF4-FFF2-40B4-BE49-F238E27FC236}">
                <a16:creationId xmlns:a16="http://schemas.microsoft.com/office/drawing/2014/main" id="{6440A0AF-1C29-1FE3-3CAA-373B965A517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489594" y="4045692"/>
            <a:ext cx="2264675" cy="213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318601"/>
      </p:ext>
    </p:extLst>
  </p:cSld>
  <p:clrMapOvr>
    <a:masterClrMapping/>
  </p:clrMapOvr>
</p:sld>
</file>

<file path=ppt/theme/theme1.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96F8BFE0D810418A4EB869C8ABCAAE" ma:contentTypeVersion="15" ma:contentTypeDescription="Create a new document." ma:contentTypeScope="" ma:versionID="5f56bcbba4920703ec6f9167e3419997">
  <xsd:schema xmlns:xsd="http://www.w3.org/2001/XMLSchema" xmlns:xs="http://www.w3.org/2001/XMLSchema" xmlns:p="http://schemas.microsoft.com/office/2006/metadata/properties" xmlns:ns2="fe17b353-f147-4565-9d0e-f4e22e059638" xmlns:ns3="92b3226c-f2c0-4755-a151-c494dcd09190" targetNamespace="http://schemas.microsoft.com/office/2006/metadata/properties" ma:root="true" ma:fieldsID="ae13ad0d7702cfbabc1d77ff6ec28ac2" ns2:_="" ns3:_="">
    <xsd:import namespace="fe17b353-f147-4565-9d0e-f4e22e059638"/>
    <xsd:import namespace="92b3226c-f2c0-4755-a151-c494dcd0919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17b353-f147-4565-9d0e-f4e22e05963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0ba00f15-b019-4695-b6f5-8465bf5a76d4}" ma:internalName="TaxCatchAll" ma:showField="CatchAllData" ma:web="fe17b353-f147-4565-9d0e-f4e22e0596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b3226c-f2c0-4755-a151-c494dcd0919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3579125-880b-4efd-a5d4-74272791aea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e17b353-f147-4565-9d0e-f4e22e059638" xsi:nil="true"/>
    <lcf76f155ced4ddcb4097134ff3c332f xmlns="92b3226c-f2c0-4755-a151-c494dcd0919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E58246-3014-4550-887F-EAFEA35B3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17b353-f147-4565-9d0e-f4e22e059638"/>
    <ds:schemaRef ds:uri="92b3226c-f2c0-4755-a151-c494dcd091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A1C480-F6C6-4C89-8F62-52B802A6509B}">
  <ds:schemaRefs>
    <ds:schemaRef ds:uri="http://schemas.microsoft.com/office/2006/metadata/propertie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fe17b353-f147-4565-9d0e-f4e22e059638"/>
    <ds:schemaRef ds:uri="92b3226c-f2c0-4755-a151-c494dcd09190"/>
    <ds:schemaRef ds:uri="http://www.w3.org/XML/1998/namespace"/>
    <ds:schemaRef ds:uri="http://purl.org/dc/terms/"/>
  </ds:schemaRefs>
</ds:datastoreItem>
</file>

<file path=customXml/itemProps3.xml><?xml version="1.0" encoding="utf-8"?>
<ds:datastoreItem xmlns:ds="http://schemas.openxmlformats.org/officeDocument/2006/customXml" ds:itemID="{972759EC-16B3-48C9-ABE7-6C252C0FC8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TotalTime>
  <Words>1597</Words>
  <Application>Microsoft Office PowerPoint</Application>
  <PresentationFormat>Diaprojekcija na zaslonu (4:3)</PresentationFormat>
  <Paragraphs>166</Paragraphs>
  <Slides>16</Slides>
  <Notes>14</Notes>
  <HiddenSlides>0</HiddenSlides>
  <MMClips>0</MMClips>
  <ScaleCrop>false</ScaleCrop>
  <HeadingPairs>
    <vt:vector size="6" baseType="variant">
      <vt:variant>
        <vt:lpstr>Uporabljene pisave</vt:lpstr>
      </vt:variant>
      <vt:variant>
        <vt:i4>10</vt:i4>
      </vt:variant>
      <vt:variant>
        <vt:lpstr>Tema</vt:lpstr>
      </vt:variant>
      <vt:variant>
        <vt:i4>9</vt:i4>
      </vt:variant>
      <vt:variant>
        <vt:lpstr>Naslovi diapozitivov</vt:lpstr>
      </vt:variant>
      <vt:variant>
        <vt:i4>16</vt:i4>
      </vt:variant>
    </vt:vector>
  </HeadingPairs>
  <TitlesOfParts>
    <vt:vector size="35" baseType="lpstr">
      <vt:lpstr>Arial</vt:lpstr>
      <vt:lpstr>Arial Narrow</vt:lpstr>
      <vt:lpstr>Calibri</vt:lpstr>
      <vt:lpstr>Calibri Light</vt:lpstr>
      <vt:lpstr>Courier New</vt:lpstr>
      <vt:lpstr>inherit</vt:lpstr>
      <vt:lpstr>Open Sans</vt:lpstr>
      <vt:lpstr>Tw Cen MT</vt:lpstr>
      <vt:lpstr>Webdings</vt:lpstr>
      <vt:lpstr>Wingdings</vt:lpstr>
      <vt:lpstr>2_Office Theme</vt:lpstr>
      <vt:lpstr>3_Office Theme</vt:lpstr>
      <vt:lpstr>4_Office Theme</vt:lpstr>
      <vt:lpstr>1_Office Theme</vt:lpstr>
      <vt:lpstr>5_Office Theme</vt:lpstr>
      <vt:lpstr>6_Office Theme</vt:lpstr>
      <vt:lpstr>7_Office Theme</vt:lpstr>
      <vt:lpstr>Office Theme</vt:lpstr>
      <vt:lpstr>8_Office Theme</vt:lpstr>
      <vt:lpstr>PowerPointova predstavitev</vt:lpstr>
      <vt:lpstr>What is Euromontana?</vt:lpstr>
      <vt:lpstr>Post-2022 CAP</vt:lpstr>
      <vt:lpstr>Post-2022 CAP: France</vt:lpstr>
      <vt:lpstr>Post-2022 CAP: Spain</vt:lpstr>
      <vt:lpstr>Post-2022 CAP: Romania</vt:lpstr>
      <vt:lpstr>EU legislation on Mountain Products</vt:lpstr>
      <vt:lpstr>EU Optional Quality Term</vt:lpstr>
      <vt:lpstr>Romania</vt:lpstr>
      <vt:lpstr>France</vt:lpstr>
      <vt:lpstr>Slovenia</vt:lpstr>
      <vt:lpstr>EU Optional Quality Term</vt:lpstr>
      <vt:lpstr>EU Promotion Policy</vt:lpstr>
      <vt:lpstr>EU Promotion Policy</vt:lpstr>
      <vt:lpstr>Future-oriented agriculture</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Blandine Camus</dc:creator>
  <cp:lastModifiedBy>Robert Peklaj</cp:lastModifiedBy>
  <cp:revision>3</cp:revision>
  <dcterms:created xsi:type="dcterms:W3CDTF">2022-11-23T16:06:06Z</dcterms:created>
  <dcterms:modified xsi:type="dcterms:W3CDTF">2022-12-06T12:06:22Z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0x010100E096F8BFE0D810418A4EB869C8ABCAAE</vt:lpwstr>
  </property>
</Properties>
</file>